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8" r:id="rId1"/>
    <p:sldMasterId id="2147483735" r:id="rId2"/>
  </p:sldMasterIdLst>
  <p:sldIdLst>
    <p:sldId id="275" r:id="rId3"/>
    <p:sldId id="258" r:id="rId4"/>
    <p:sldId id="259" r:id="rId5"/>
    <p:sldId id="274" r:id="rId6"/>
    <p:sldId id="262" r:id="rId7"/>
    <p:sldId id="266" r:id="rId8"/>
    <p:sldId id="272" r:id="rId9"/>
    <p:sldId id="264" r:id="rId10"/>
    <p:sldId id="261" r:id="rId11"/>
    <p:sldId id="269" r:id="rId12"/>
    <p:sldId id="276" r:id="rId13"/>
    <p:sldId id="27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0" d="100"/>
          <a:sy n="80" d="100"/>
        </p:scale>
        <p:origin x="102" y="234"/>
      </p:cViewPr>
      <p:guideLst/>
    </p:cSldViewPr>
  </p:slideViewPr>
  <p:notesTextViewPr>
    <p:cViewPr>
      <p:scale>
        <a:sx n="1" d="1"/>
        <a:sy n="1" d="1"/>
      </p:scale>
      <p:origin x="0" y="0"/>
    </p:cViewPr>
  </p:notesTextViewPr>
  <p:sorterViewPr>
    <p:cViewPr>
      <p:scale>
        <a:sx n="100" d="100"/>
        <a:sy n="100" d="100"/>
      </p:scale>
      <p:origin x="0" y="-12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3.xml.rels><?xml version="1.0" encoding="UTF-8" standalone="yes"?>
<Relationships xmlns="http://schemas.openxmlformats.org/package/2006/relationships"><Relationship Id="rId1" Type="http://schemas.openxmlformats.org/officeDocument/2006/relationships/hyperlink" Target="https://www.hotcourses.ae/study/training-degrees/international/subject/%D8%B9%D9%84%D9%85+%D8%A7%D9%84%D9%81%D9%84%D9%83/sin/ct/programs.html"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hotcourses.ae/study/training-degrees/international/subject/%D8%B9%D9%84%D9%85+%D8%A7%D9%84%D9%81%D9%84%D9%83/sin/ct/programs.html"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873D9A-5502-4124-ACFF-095D30D606CB}" type="doc">
      <dgm:prSet loTypeId="urn:microsoft.com/office/officeart/2005/8/layout/hList3" loCatId="list" qsTypeId="urn:microsoft.com/office/officeart/2005/8/quickstyle/simple1" qsCatId="simple" csTypeId="urn:microsoft.com/office/officeart/2005/8/colors/accent1_1" csCatId="accent1" phldr="1"/>
      <dgm:spPr/>
      <dgm:t>
        <a:bodyPr/>
        <a:lstStyle/>
        <a:p>
          <a:pPr rtl="1"/>
          <a:endParaRPr lang="ar-SA"/>
        </a:p>
      </dgm:t>
    </dgm:pt>
    <dgm:pt modelId="{F91B90C6-7265-4A59-8C22-E96A1C159AA8}">
      <dgm:prSet phldrT="[نص]" custT="1"/>
      <dgm:spPr/>
      <dgm:t>
        <a:bodyPr/>
        <a:lstStyle/>
        <a:p>
          <a:pPr rtl="1"/>
          <a:r>
            <a:rPr lang="ar-SA" sz="3200" dirty="0">
              <a:ln w="0"/>
              <a:effectLst>
                <a:outerShdw blurRad="38100" dist="25400" dir="5400000" algn="ctr" rotWithShape="0">
                  <a:srgbClr val="6E747A">
                    <a:alpha val="43000"/>
                  </a:srgbClr>
                </a:outerShdw>
              </a:effectLst>
              <a:latin typeface="inherit"/>
              <a:ea typeface="Times New Roman" panose="02020603050405020304" pitchFamily="18" charset="0"/>
              <a:cs typeface="Akhbar MT" pitchFamily="2" charset="-78"/>
            </a:rPr>
            <a:t>كذلك إنشاء البنى التحتيّة المطوّرة، مع تمكين الكوادر السعودية وتأهيلها لتطوير وتصنيع وتشغيل الأقمار الصناعية، بما يعزّز دور المملكة في مجال الفضاء.</a:t>
          </a:r>
          <a:endParaRPr lang="ar-SA" sz="3200" dirty="0"/>
        </a:p>
      </dgm:t>
    </dgm:pt>
    <dgm:pt modelId="{7D6C9349-F796-4839-9D2F-0B1E1EC07ACF}" type="parTrans" cxnId="{01969AFE-B03F-4641-8FE7-1D12C8FBCD09}">
      <dgm:prSet/>
      <dgm:spPr/>
      <dgm:t>
        <a:bodyPr/>
        <a:lstStyle/>
        <a:p>
          <a:pPr rtl="1"/>
          <a:endParaRPr lang="ar-SA"/>
        </a:p>
      </dgm:t>
    </dgm:pt>
    <dgm:pt modelId="{E0FAAAAA-8331-4420-B822-5159C71CE2E5}" type="sibTrans" cxnId="{01969AFE-B03F-4641-8FE7-1D12C8FBCD09}">
      <dgm:prSet/>
      <dgm:spPr/>
      <dgm:t>
        <a:bodyPr/>
        <a:lstStyle/>
        <a:p>
          <a:pPr rtl="1"/>
          <a:endParaRPr lang="ar-SA"/>
        </a:p>
      </dgm:t>
    </dgm:pt>
    <dgm:pt modelId="{9EE310BB-51A1-4056-B197-8693B803FE06}">
      <dgm:prSet phldrT="[نص]"/>
      <dgm:spPr/>
      <dgm:t>
        <a:bodyPr/>
        <a:lstStyle/>
        <a:p>
          <a:pPr rtl="1"/>
          <a:r>
            <a:rPr lang="ar-SA" dirty="0">
              <a:ln w="0"/>
              <a:effectLst>
                <a:outerShdw blurRad="38100" dist="25400" dir="5400000" algn="ctr" rotWithShape="0">
                  <a:srgbClr val="6E747A">
                    <a:alpha val="43000"/>
                  </a:srgbClr>
                </a:outerShdw>
              </a:effectLst>
              <a:latin typeface="inherit"/>
              <a:ea typeface="Times New Roman" panose="02020603050405020304" pitchFamily="18" charset="0"/>
              <a:cs typeface="Akhbar MT" pitchFamily="2" charset="-78"/>
            </a:rPr>
            <a:t>- إدارة الأقمار الصناعية ونقل وتوطين وتطوير تقنياتها.</a:t>
          </a:r>
          <a:endParaRPr lang="ar-SA" dirty="0"/>
        </a:p>
      </dgm:t>
    </dgm:pt>
    <dgm:pt modelId="{8E5B6D45-A8D0-402B-8F94-37BBF7031F2D}" type="parTrans" cxnId="{7006DE34-23B8-41C9-964E-48FFE0FBD13B}">
      <dgm:prSet/>
      <dgm:spPr/>
      <dgm:t>
        <a:bodyPr/>
        <a:lstStyle/>
        <a:p>
          <a:pPr rtl="1"/>
          <a:endParaRPr lang="ar-SA"/>
        </a:p>
      </dgm:t>
    </dgm:pt>
    <dgm:pt modelId="{8E5E4823-5C71-4E00-BFA8-AEDC12A6D8F3}" type="sibTrans" cxnId="{7006DE34-23B8-41C9-964E-48FFE0FBD13B}">
      <dgm:prSet/>
      <dgm:spPr/>
      <dgm:t>
        <a:bodyPr/>
        <a:lstStyle/>
        <a:p>
          <a:pPr rtl="1"/>
          <a:endParaRPr lang="ar-SA"/>
        </a:p>
      </dgm:t>
    </dgm:pt>
    <dgm:pt modelId="{B6B9ED29-20E8-476C-BE2A-6A3DDE98991F}">
      <dgm:prSet phldrT="[نص]"/>
      <dgm:spPr/>
      <dgm:t>
        <a:bodyPr/>
        <a:lstStyle/>
        <a:p>
          <a:pPr rtl="1"/>
          <a:r>
            <a:rPr lang="ar-SA" b="1">
              <a:ln w="0"/>
              <a:effectLst>
                <a:outerShdw blurRad="38100" dist="25400" dir="5400000" algn="ctr" rotWithShape="0">
                  <a:srgbClr val="6E747A">
                    <a:alpha val="43000"/>
                  </a:srgbClr>
                </a:outerShdw>
              </a:effectLst>
              <a:latin typeface="inherit"/>
              <a:ea typeface="Times New Roman" panose="02020603050405020304" pitchFamily="18" charset="0"/>
              <a:cs typeface="Akhbar MT" pitchFamily="2" charset="-78"/>
            </a:rPr>
            <a:t>وتتركز مهمة وكالة الفضاء المستحدثة في </a:t>
          </a:r>
          <a:endParaRPr lang="ar-SA" dirty="0"/>
        </a:p>
      </dgm:t>
    </dgm:pt>
    <dgm:pt modelId="{FFFDCE20-3BD8-44C0-9E31-80EC24BB5549}" type="sibTrans" cxnId="{143E18C4-00A0-4E06-BAF8-42543995C897}">
      <dgm:prSet/>
      <dgm:spPr/>
      <dgm:t>
        <a:bodyPr/>
        <a:lstStyle/>
        <a:p>
          <a:pPr rtl="1"/>
          <a:endParaRPr lang="ar-SA"/>
        </a:p>
      </dgm:t>
    </dgm:pt>
    <dgm:pt modelId="{114253D8-D122-4048-99A4-563327FE079A}" type="parTrans" cxnId="{143E18C4-00A0-4E06-BAF8-42543995C897}">
      <dgm:prSet/>
      <dgm:spPr/>
      <dgm:t>
        <a:bodyPr/>
        <a:lstStyle/>
        <a:p>
          <a:pPr rtl="1"/>
          <a:endParaRPr lang="ar-SA"/>
        </a:p>
      </dgm:t>
    </dgm:pt>
    <dgm:pt modelId="{4CE82A77-96A7-4F35-9684-FACA3587E60A}" type="pres">
      <dgm:prSet presAssocID="{8C873D9A-5502-4124-ACFF-095D30D606CB}" presName="composite" presStyleCnt="0">
        <dgm:presLayoutVars>
          <dgm:chMax val="1"/>
          <dgm:dir/>
          <dgm:resizeHandles val="exact"/>
        </dgm:presLayoutVars>
      </dgm:prSet>
      <dgm:spPr/>
      <dgm:t>
        <a:bodyPr/>
        <a:lstStyle/>
        <a:p>
          <a:pPr rtl="1"/>
          <a:endParaRPr lang="ar-SA"/>
        </a:p>
      </dgm:t>
    </dgm:pt>
    <dgm:pt modelId="{65F5BBAC-BBE8-4750-AC02-1994AC3CA3C2}" type="pres">
      <dgm:prSet presAssocID="{B6B9ED29-20E8-476C-BE2A-6A3DDE98991F}" presName="roof" presStyleLbl="dkBgShp" presStyleIdx="0" presStyleCnt="2" custLinFactNeighborX="-10111" custLinFactNeighborY="-82641"/>
      <dgm:spPr/>
      <dgm:t>
        <a:bodyPr/>
        <a:lstStyle/>
        <a:p>
          <a:pPr rtl="1"/>
          <a:endParaRPr lang="ar-SA"/>
        </a:p>
      </dgm:t>
    </dgm:pt>
    <dgm:pt modelId="{70F29AEB-D2B5-4983-B917-455F47BB4643}" type="pres">
      <dgm:prSet presAssocID="{B6B9ED29-20E8-476C-BE2A-6A3DDE98991F}" presName="pillars" presStyleCnt="0"/>
      <dgm:spPr/>
    </dgm:pt>
    <dgm:pt modelId="{8A0DCF06-EE99-4032-8F9F-7AF867B419B2}" type="pres">
      <dgm:prSet presAssocID="{B6B9ED29-20E8-476C-BE2A-6A3DDE98991F}" presName="pillar1" presStyleLbl="node1" presStyleIdx="0" presStyleCnt="2">
        <dgm:presLayoutVars>
          <dgm:bulletEnabled val="1"/>
        </dgm:presLayoutVars>
      </dgm:prSet>
      <dgm:spPr/>
      <dgm:t>
        <a:bodyPr/>
        <a:lstStyle/>
        <a:p>
          <a:pPr rtl="1"/>
          <a:endParaRPr lang="ar-SA"/>
        </a:p>
      </dgm:t>
    </dgm:pt>
    <dgm:pt modelId="{09627225-DAB6-4E14-930E-48BF190EA614}" type="pres">
      <dgm:prSet presAssocID="{9EE310BB-51A1-4056-B197-8693B803FE06}" presName="pillarX" presStyleLbl="node1" presStyleIdx="1" presStyleCnt="2">
        <dgm:presLayoutVars>
          <dgm:bulletEnabled val="1"/>
        </dgm:presLayoutVars>
      </dgm:prSet>
      <dgm:spPr/>
      <dgm:t>
        <a:bodyPr/>
        <a:lstStyle/>
        <a:p>
          <a:pPr rtl="1"/>
          <a:endParaRPr lang="ar-SA"/>
        </a:p>
      </dgm:t>
    </dgm:pt>
    <dgm:pt modelId="{23C500EA-623B-4C95-8098-7897FE924B60}" type="pres">
      <dgm:prSet presAssocID="{B6B9ED29-20E8-476C-BE2A-6A3DDE98991F}" presName="base" presStyleLbl="dkBgShp" presStyleIdx="1" presStyleCnt="2"/>
      <dgm:spPr/>
    </dgm:pt>
  </dgm:ptLst>
  <dgm:cxnLst>
    <dgm:cxn modelId="{677864C4-58F1-4B7C-9453-A01AB9BA5CAA}" type="presOf" srcId="{9EE310BB-51A1-4056-B197-8693B803FE06}" destId="{09627225-DAB6-4E14-930E-48BF190EA614}" srcOrd="0" destOrd="0" presId="urn:microsoft.com/office/officeart/2005/8/layout/hList3"/>
    <dgm:cxn modelId="{01969AFE-B03F-4641-8FE7-1D12C8FBCD09}" srcId="{B6B9ED29-20E8-476C-BE2A-6A3DDE98991F}" destId="{F91B90C6-7265-4A59-8C22-E96A1C159AA8}" srcOrd="0" destOrd="0" parTransId="{7D6C9349-F796-4839-9D2F-0B1E1EC07ACF}" sibTransId="{E0FAAAAA-8331-4420-B822-5159C71CE2E5}"/>
    <dgm:cxn modelId="{FB66CF08-D742-4949-9706-B4E087715472}" type="presOf" srcId="{B6B9ED29-20E8-476C-BE2A-6A3DDE98991F}" destId="{65F5BBAC-BBE8-4750-AC02-1994AC3CA3C2}" srcOrd="0" destOrd="0" presId="urn:microsoft.com/office/officeart/2005/8/layout/hList3"/>
    <dgm:cxn modelId="{143E18C4-00A0-4E06-BAF8-42543995C897}" srcId="{8C873D9A-5502-4124-ACFF-095D30D606CB}" destId="{B6B9ED29-20E8-476C-BE2A-6A3DDE98991F}" srcOrd="0" destOrd="0" parTransId="{114253D8-D122-4048-99A4-563327FE079A}" sibTransId="{FFFDCE20-3BD8-44C0-9E31-80EC24BB5549}"/>
    <dgm:cxn modelId="{7F63971D-ECA6-47BC-80FC-ED3B41F8BB80}" type="presOf" srcId="{F91B90C6-7265-4A59-8C22-E96A1C159AA8}" destId="{8A0DCF06-EE99-4032-8F9F-7AF867B419B2}" srcOrd="0" destOrd="0" presId="urn:microsoft.com/office/officeart/2005/8/layout/hList3"/>
    <dgm:cxn modelId="{7006DE34-23B8-41C9-964E-48FFE0FBD13B}" srcId="{B6B9ED29-20E8-476C-BE2A-6A3DDE98991F}" destId="{9EE310BB-51A1-4056-B197-8693B803FE06}" srcOrd="1" destOrd="0" parTransId="{8E5B6D45-A8D0-402B-8F94-37BBF7031F2D}" sibTransId="{8E5E4823-5C71-4E00-BFA8-AEDC12A6D8F3}"/>
    <dgm:cxn modelId="{48EB6333-8430-4658-8F93-979ECE0A23A0}" type="presOf" srcId="{8C873D9A-5502-4124-ACFF-095D30D606CB}" destId="{4CE82A77-96A7-4F35-9684-FACA3587E60A}" srcOrd="0" destOrd="0" presId="urn:microsoft.com/office/officeart/2005/8/layout/hList3"/>
    <dgm:cxn modelId="{AC56D0EC-6C76-4FE5-A929-E13425DCF2CB}" type="presParOf" srcId="{4CE82A77-96A7-4F35-9684-FACA3587E60A}" destId="{65F5BBAC-BBE8-4750-AC02-1994AC3CA3C2}" srcOrd="0" destOrd="0" presId="urn:microsoft.com/office/officeart/2005/8/layout/hList3"/>
    <dgm:cxn modelId="{4552D162-5EB7-40E1-B297-BB3BA9D4F645}" type="presParOf" srcId="{4CE82A77-96A7-4F35-9684-FACA3587E60A}" destId="{70F29AEB-D2B5-4983-B917-455F47BB4643}" srcOrd="1" destOrd="0" presId="urn:microsoft.com/office/officeart/2005/8/layout/hList3"/>
    <dgm:cxn modelId="{D7517716-FEA9-4F66-8B02-7A6C2AF79960}" type="presParOf" srcId="{70F29AEB-D2B5-4983-B917-455F47BB4643}" destId="{8A0DCF06-EE99-4032-8F9F-7AF867B419B2}" srcOrd="0" destOrd="0" presId="urn:microsoft.com/office/officeart/2005/8/layout/hList3"/>
    <dgm:cxn modelId="{73FD96A7-6E30-4842-8319-840D1B8C3202}" type="presParOf" srcId="{70F29AEB-D2B5-4983-B917-455F47BB4643}" destId="{09627225-DAB6-4E14-930E-48BF190EA614}" srcOrd="1" destOrd="0" presId="urn:microsoft.com/office/officeart/2005/8/layout/hList3"/>
    <dgm:cxn modelId="{EA182854-74C5-4D14-981B-F25CD46ACD12}" type="presParOf" srcId="{4CE82A77-96A7-4F35-9684-FACA3587E60A}" destId="{23C500EA-623B-4C95-8098-7897FE924B6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F6A53F-3424-4097-A21F-4A7934312B2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pPr rtl="1"/>
          <a:endParaRPr lang="ar-SA"/>
        </a:p>
      </dgm:t>
    </dgm:pt>
    <dgm:pt modelId="{ADFCB98F-115C-489C-AE5B-BBB2E9A848C5}">
      <dgm:prSet phldrT="[نص]"/>
      <dgm:spPr/>
      <dgm:t>
        <a:bodyPr/>
        <a:lstStyle/>
        <a:p>
          <a:pPr rtl="1"/>
          <a:r>
            <a:rPr lang="ar-SA" dirty="0"/>
            <a:t>محطة أرضية تتلقى صور الأقمار بدقة 31 سم .</a:t>
          </a:r>
        </a:p>
      </dgm:t>
    </dgm:pt>
    <dgm:pt modelId="{8EA8FF53-6C8B-40CF-87C3-D762F839D76E}" type="parTrans" cxnId="{B4185A34-872F-4256-B65D-52762FFF011D}">
      <dgm:prSet/>
      <dgm:spPr/>
      <dgm:t>
        <a:bodyPr/>
        <a:lstStyle/>
        <a:p>
          <a:pPr rtl="1"/>
          <a:endParaRPr lang="ar-SA"/>
        </a:p>
      </dgm:t>
    </dgm:pt>
    <dgm:pt modelId="{D9DAFA34-7DA8-431D-86D7-F18E75FD9618}" type="sibTrans" cxnId="{B4185A34-872F-4256-B65D-52762FFF011D}">
      <dgm:prSet/>
      <dgm:spPr/>
      <dgm:t>
        <a:bodyPr/>
        <a:lstStyle/>
        <a:p>
          <a:pPr rtl="1"/>
          <a:endParaRPr lang="ar-SA"/>
        </a:p>
      </dgm:t>
    </dgm:pt>
    <dgm:pt modelId="{8DC74CD1-731D-4746-8B3C-F2AA65DC99B6}">
      <dgm:prSet phldrT="[نص]"/>
      <dgm:spPr/>
      <dgm:t>
        <a:bodyPr/>
        <a:lstStyle/>
        <a:p>
          <a:pPr rtl="1"/>
          <a:r>
            <a:rPr lang="ar-SA" dirty="0"/>
            <a:t>قمر سعودي للاستشعار عن بعد بدقة 2.5 متر .</a:t>
          </a:r>
        </a:p>
      </dgm:t>
    </dgm:pt>
    <dgm:pt modelId="{D0D4B102-C247-4DEC-89D7-5A5F52C98A6A}" type="parTrans" cxnId="{882989A2-6F50-474A-9528-4ED080C28200}">
      <dgm:prSet/>
      <dgm:spPr/>
      <dgm:t>
        <a:bodyPr/>
        <a:lstStyle/>
        <a:p>
          <a:pPr rtl="1"/>
          <a:endParaRPr lang="ar-SA"/>
        </a:p>
      </dgm:t>
    </dgm:pt>
    <dgm:pt modelId="{87ED01A5-134D-4F99-A6A4-6A9DA23CD7D2}" type="sibTrans" cxnId="{882989A2-6F50-474A-9528-4ED080C28200}">
      <dgm:prSet/>
      <dgm:spPr/>
      <dgm:t>
        <a:bodyPr/>
        <a:lstStyle/>
        <a:p>
          <a:pPr rtl="1"/>
          <a:endParaRPr lang="ar-SA"/>
        </a:p>
      </dgm:t>
    </dgm:pt>
    <dgm:pt modelId="{FC2699CF-AF31-432B-9CF9-7A0FCFCA76CA}">
      <dgm:prSet phldrT="[نص]"/>
      <dgm:spPr/>
      <dgm:t>
        <a:bodyPr/>
        <a:lstStyle/>
        <a:p>
          <a:pPr rtl="1"/>
          <a:r>
            <a:rPr lang="ar-SA" dirty="0"/>
            <a:t>المشاركة في بعثات الاستكشاف مثل استكشاف المريخ .</a:t>
          </a:r>
        </a:p>
      </dgm:t>
    </dgm:pt>
    <dgm:pt modelId="{C668346F-79C6-4F67-A21B-FE9DE833EE05}" type="parTrans" cxnId="{C899F394-A885-438C-B3EB-FF8EF9BF2A27}">
      <dgm:prSet/>
      <dgm:spPr/>
      <dgm:t>
        <a:bodyPr/>
        <a:lstStyle/>
        <a:p>
          <a:pPr rtl="1"/>
          <a:endParaRPr lang="ar-SA"/>
        </a:p>
      </dgm:t>
    </dgm:pt>
    <dgm:pt modelId="{781946E2-7FDC-4768-A678-F1E69E581BFE}" type="sibTrans" cxnId="{C899F394-A885-438C-B3EB-FF8EF9BF2A27}">
      <dgm:prSet/>
      <dgm:spPr/>
      <dgm:t>
        <a:bodyPr/>
        <a:lstStyle/>
        <a:p>
          <a:pPr rtl="1"/>
          <a:endParaRPr lang="ar-SA"/>
        </a:p>
      </dgm:t>
    </dgm:pt>
    <dgm:pt modelId="{4F6FA239-E95F-4A2D-89DF-449CC7F3957D}">
      <dgm:prSet/>
      <dgm:spPr/>
      <dgm:t>
        <a:bodyPr/>
        <a:lstStyle/>
        <a:p>
          <a:pPr rtl="1"/>
          <a:r>
            <a:rPr lang="ar-SA" dirty="0"/>
            <a:t>المشاركة بدراسة الجانب المظلم من القمر .</a:t>
          </a:r>
        </a:p>
      </dgm:t>
    </dgm:pt>
    <dgm:pt modelId="{659A850E-F64A-454A-A7CB-25F6E7346887}" type="parTrans" cxnId="{7603ADF0-F7B3-44FC-8EAE-CF1B631BE69C}">
      <dgm:prSet/>
      <dgm:spPr/>
      <dgm:t>
        <a:bodyPr/>
        <a:lstStyle/>
        <a:p>
          <a:pPr rtl="1"/>
          <a:endParaRPr lang="ar-SA"/>
        </a:p>
      </dgm:t>
    </dgm:pt>
    <dgm:pt modelId="{53889F42-92C5-4B9A-80B5-8BA871C72392}" type="sibTrans" cxnId="{7603ADF0-F7B3-44FC-8EAE-CF1B631BE69C}">
      <dgm:prSet/>
      <dgm:spPr/>
      <dgm:t>
        <a:bodyPr/>
        <a:lstStyle/>
        <a:p>
          <a:pPr rtl="1"/>
          <a:endParaRPr lang="ar-SA"/>
        </a:p>
      </dgm:t>
    </dgm:pt>
    <dgm:pt modelId="{0EB0BA33-EDC2-49E1-80F0-D5F8716AAEB9}" type="pres">
      <dgm:prSet presAssocID="{72F6A53F-3424-4097-A21F-4A7934312B2D}" presName="outerComposite" presStyleCnt="0">
        <dgm:presLayoutVars>
          <dgm:chMax val="5"/>
          <dgm:dir/>
          <dgm:resizeHandles val="exact"/>
        </dgm:presLayoutVars>
      </dgm:prSet>
      <dgm:spPr/>
      <dgm:t>
        <a:bodyPr/>
        <a:lstStyle/>
        <a:p>
          <a:pPr rtl="1"/>
          <a:endParaRPr lang="ar-SA"/>
        </a:p>
      </dgm:t>
    </dgm:pt>
    <dgm:pt modelId="{2CE38970-D521-4369-BFE6-7B131371915F}" type="pres">
      <dgm:prSet presAssocID="{72F6A53F-3424-4097-A21F-4A7934312B2D}" presName="dummyMaxCanvas" presStyleCnt="0">
        <dgm:presLayoutVars/>
      </dgm:prSet>
      <dgm:spPr/>
    </dgm:pt>
    <dgm:pt modelId="{D061CE21-6978-4F53-A3F6-D79E092F9C71}" type="pres">
      <dgm:prSet presAssocID="{72F6A53F-3424-4097-A21F-4A7934312B2D}" presName="FourNodes_1" presStyleLbl="node1" presStyleIdx="0" presStyleCnt="4">
        <dgm:presLayoutVars>
          <dgm:bulletEnabled val="1"/>
        </dgm:presLayoutVars>
      </dgm:prSet>
      <dgm:spPr/>
      <dgm:t>
        <a:bodyPr/>
        <a:lstStyle/>
        <a:p>
          <a:pPr rtl="1"/>
          <a:endParaRPr lang="ar-SA"/>
        </a:p>
      </dgm:t>
    </dgm:pt>
    <dgm:pt modelId="{35E84613-BA20-4D95-8B3D-CFA39ACA2061}" type="pres">
      <dgm:prSet presAssocID="{72F6A53F-3424-4097-A21F-4A7934312B2D}" presName="FourNodes_2" presStyleLbl="node1" presStyleIdx="1" presStyleCnt="4">
        <dgm:presLayoutVars>
          <dgm:bulletEnabled val="1"/>
        </dgm:presLayoutVars>
      </dgm:prSet>
      <dgm:spPr/>
      <dgm:t>
        <a:bodyPr/>
        <a:lstStyle/>
        <a:p>
          <a:pPr rtl="1"/>
          <a:endParaRPr lang="ar-SA"/>
        </a:p>
      </dgm:t>
    </dgm:pt>
    <dgm:pt modelId="{750D836C-43F4-4430-93F4-8A5A7B31144F}" type="pres">
      <dgm:prSet presAssocID="{72F6A53F-3424-4097-A21F-4A7934312B2D}" presName="FourNodes_3" presStyleLbl="node1" presStyleIdx="2" presStyleCnt="4">
        <dgm:presLayoutVars>
          <dgm:bulletEnabled val="1"/>
        </dgm:presLayoutVars>
      </dgm:prSet>
      <dgm:spPr/>
      <dgm:t>
        <a:bodyPr/>
        <a:lstStyle/>
        <a:p>
          <a:pPr rtl="1"/>
          <a:endParaRPr lang="ar-SA"/>
        </a:p>
      </dgm:t>
    </dgm:pt>
    <dgm:pt modelId="{522A7E2B-8D3E-4814-B59B-A865DCAA817F}" type="pres">
      <dgm:prSet presAssocID="{72F6A53F-3424-4097-A21F-4A7934312B2D}" presName="FourNodes_4" presStyleLbl="node1" presStyleIdx="3" presStyleCnt="4">
        <dgm:presLayoutVars>
          <dgm:bulletEnabled val="1"/>
        </dgm:presLayoutVars>
      </dgm:prSet>
      <dgm:spPr/>
      <dgm:t>
        <a:bodyPr/>
        <a:lstStyle/>
        <a:p>
          <a:pPr rtl="1"/>
          <a:endParaRPr lang="ar-SA"/>
        </a:p>
      </dgm:t>
    </dgm:pt>
    <dgm:pt modelId="{5B31C257-13BC-4713-8612-95334E8710D8}" type="pres">
      <dgm:prSet presAssocID="{72F6A53F-3424-4097-A21F-4A7934312B2D}" presName="FourConn_1-2" presStyleLbl="fgAccFollowNode1" presStyleIdx="0" presStyleCnt="3">
        <dgm:presLayoutVars>
          <dgm:bulletEnabled val="1"/>
        </dgm:presLayoutVars>
      </dgm:prSet>
      <dgm:spPr/>
      <dgm:t>
        <a:bodyPr/>
        <a:lstStyle/>
        <a:p>
          <a:pPr rtl="1"/>
          <a:endParaRPr lang="ar-SA"/>
        </a:p>
      </dgm:t>
    </dgm:pt>
    <dgm:pt modelId="{40ADD365-C34F-4FE3-A0D6-8D73DE55D897}" type="pres">
      <dgm:prSet presAssocID="{72F6A53F-3424-4097-A21F-4A7934312B2D}" presName="FourConn_2-3" presStyleLbl="fgAccFollowNode1" presStyleIdx="1" presStyleCnt="3">
        <dgm:presLayoutVars>
          <dgm:bulletEnabled val="1"/>
        </dgm:presLayoutVars>
      </dgm:prSet>
      <dgm:spPr/>
      <dgm:t>
        <a:bodyPr/>
        <a:lstStyle/>
        <a:p>
          <a:pPr rtl="1"/>
          <a:endParaRPr lang="ar-SA"/>
        </a:p>
      </dgm:t>
    </dgm:pt>
    <dgm:pt modelId="{5B62E39A-D0B7-4121-A77D-B384DBD8841A}" type="pres">
      <dgm:prSet presAssocID="{72F6A53F-3424-4097-A21F-4A7934312B2D}" presName="FourConn_3-4" presStyleLbl="fgAccFollowNode1" presStyleIdx="2" presStyleCnt="3">
        <dgm:presLayoutVars>
          <dgm:bulletEnabled val="1"/>
        </dgm:presLayoutVars>
      </dgm:prSet>
      <dgm:spPr/>
      <dgm:t>
        <a:bodyPr/>
        <a:lstStyle/>
        <a:p>
          <a:pPr rtl="1"/>
          <a:endParaRPr lang="ar-SA"/>
        </a:p>
      </dgm:t>
    </dgm:pt>
    <dgm:pt modelId="{5175D725-E010-4127-84D1-5A8291C34161}" type="pres">
      <dgm:prSet presAssocID="{72F6A53F-3424-4097-A21F-4A7934312B2D}" presName="FourNodes_1_text" presStyleLbl="node1" presStyleIdx="3" presStyleCnt="4">
        <dgm:presLayoutVars>
          <dgm:bulletEnabled val="1"/>
        </dgm:presLayoutVars>
      </dgm:prSet>
      <dgm:spPr/>
      <dgm:t>
        <a:bodyPr/>
        <a:lstStyle/>
        <a:p>
          <a:pPr rtl="1"/>
          <a:endParaRPr lang="ar-SA"/>
        </a:p>
      </dgm:t>
    </dgm:pt>
    <dgm:pt modelId="{332F8EBF-2E10-4A09-81C3-F812175F2218}" type="pres">
      <dgm:prSet presAssocID="{72F6A53F-3424-4097-A21F-4A7934312B2D}" presName="FourNodes_2_text" presStyleLbl="node1" presStyleIdx="3" presStyleCnt="4">
        <dgm:presLayoutVars>
          <dgm:bulletEnabled val="1"/>
        </dgm:presLayoutVars>
      </dgm:prSet>
      <dgm:spPr/>
      <dgm:t>
        <a:bodyPr/>
        <a:lstStyle/>
        <a:p>
          <a:pPr rtl="1"/>
          <a:endParaRPr lang="ar-SA"/>
        </a:p>
      </dgm:t>
    </dgm:pt>
    <dgm:pt modelId="{3D1B38A1-760E-4723-A660-52E0CC804FDC}" type="pres">
      <dgm:prSet presAssocID="{72F6A53F-3424-4097-A21F-4A7934312B2D}" presName="FourNodes_3_text" presStyleLbl="node1" presStyleIdx="3" presStyleCnt="4">
        <dgm:presLayoutVars>
          <dgm:bulletEnabled val="1"/>
        </dgm:presLayoutVars>
      </dgm:prSet>
      <dgm:spPr/>
      <dgm:t>
        <a:bodyPr/>
        <a:lstStyle/>
        <a:p>
          <a:pPr rtl="1"/>
          <a:endParaRPr lang="ar-SA"/>
        </a:p>
      </dgm:t>
    </dgm:pt>
    <dgm:pt modelId="{39D30D91-CDA8-42ED-9BA2-E37CF2E10F1A}" type="pres">
      <dgm:prSet presAssocID="{72F6A53F-3424-4097-A21F-4A7934312B2D}" presName="FourNodes_4_text" presStyleLbl="node1" presStyleIdx="3" presStyleCnt="4">
        <dgm:presLayoutVars>
          <dgm:bulletEnabled val="1"/>
        </dgm:presLayoutVars>
      </dgm:prSet>
      <dgm:spPr/>
      <dgm:t>
        <a:bodyPr/>
        <a:lstStyle/>
        <a:p>
          <a:pPr rtl="1"/>
          <a:endParaRPr lang="ar-SA"/>
        </a:p>
      </dgm:t>
    </dgm:pt>
  </dgm:ptLst>
  <dgm:cxnLst>
    <dgm:cxn modelId="{47F24D62-BF0F-437C-8DFB-FAE22D4B8C6A}" type="presOf" srcId="{781946E2-7FDC-4768-A678-F1E69E581BFE}" destId="{5B62E39A-D0B7-4121-A77D-B384DBD8841A}" srcOrd="0" destOrd="0" presId="urn:microsoft.com/office/officeart/2005/8/layout/vProcess5"/>
    <dgm:cxn modelId="{472949A5-1A9B-451B-9B76-514E06699563}" type="presOf" srcId="{FC2699CF-AF31-432B-9CF9-7A0FCFCA76CA}" destId="{750D836C-43F4-4430-93F4-8A5A7B31144F}" srcOrd="0" destOrd="0" presId="urn:microsoft.com/office/officeart/2005/8/layout/vProcess5"/>
    <dgm:cxn modelId="{2291C128-91CA-4F0C-8465-CA06030439F8}" type="presOf" srcId="{87ED01A5-134D-4F99-A6A4-6A9DA23CD7D2}" destId="{40ADD365-C34F-4FE3-A0D6-8D73DE55D897}" srcOrd="0" destOrd="0" presId="urn:microsoft.com/office/officeart/2005/8/layout/vProcess5"/>
    <dgm:cxn modelId="{C899F394-A885-438C-B3EB-FF8EF9BF2A27}" srcId="{72F6A53F-3424-4097-A21F-4A7934312B2D}" destId="{FC2699CF-AF31-432B-9CF9-7A0FCFCA76CA}" srcOrd="2" destOrd="0" parTransId="{C668346F-79C6-4F67-A21B-FE9DE833EE05}" sibTransId="{781946E2-7FDC-4768-A678-F1E69E581BFE}"/>
    <dgm:cxn modelId="{1360E94E-258C-4BC9-ACEB-949763534BA4}" type="presOf" srcId="{4F6FA239-E95F-4A2D-89DF-449CC7F3957D}" destId="{522A7E2B-8D3E-4814-B59B-A865DCAA817F}" srcOrd="0" destOrd="0" presId="urn:microsoft.com/office/officeart/2005/8/layout/vProcess5"/>
    <dgm:cxn modelId="{2B5F70A1-37E5-4B91-9C74-6E61DCE9704F}" type="presOf" srcId="{4F6FA239-E95F-4A2D-89DF-449CC7F3957D}" destId="{39D30D91-CDA8-42ED-9BA2-E37CF2E10F1A}" srcOrd="1" destOrd="0" presId="urn:microsoft.com/office/officeart/2005/8/layout/vProcess5"/>
    <dgm:cxn modelId="{A7CF69DC-B1F4-4139-8EB7-DCD97BA7852F}" type="presOf" srcId="{ADFCB98F-115C-489C-AE5B-BBB2E9A848C5}" destId="{5175D725-E010-4127-84D1-5A8291C34161}" srcOrd="1" destOrd="0" presId="urn:microsoft.com/office/officeart/2005/8/layout/vProcess5"/>
    <dgm:cxn modelId="{21F6345D-EB0D-4251-BA7B-D98EE59DDD2D}" type="presOf" srcId="{ADFCB98F-115C-489C-AE5B-BBB2E9A848C5}" destId="{D061CE21-6978-4F53-A3F6-D79E092F9C71}" srcOrd="0" destOrd="0" presId="urn:microsoft.com/office/officeart/2005/8/layout/vProcess5"/>
    <dgm:cxn modelId="{7457B0B4-CD84-436C-A7A7-38270902F0AB}" type="presOf" srcId="{FC2699CF-AF31-432B-9CF9-7A0FCFCA76CA}" destId="{3D1B38A1-760E-4723-A660-52E0CC804FDC}" srcOrd="1" destOrd="0" presId="urn:microsoft.com/office/officeart/2005/8/layout/vProcess5"/>
    <dgm:cxn modelId="{37F1AEC2-CD52-4CA7-BF0B-329691F9F8E9}" type="presOf" srcId="{D9DAFA34-7DA8-431D-86D7-F18E75FD9618}" destId="{5B31C257-13BC-4713-8612-95334E8710D8}" srcOrd="0" destOrd="0" presId="urn:microsoft.com/office/officeart/2005/8/layout/vProcess5"/>
    <dgm:cxn modelId="{B4185A34-872F-4256-B65D-52762FFF011D}" srcId="{72F6A53F-3424-4097-A21F-4A7934312B2D}" destId="{ADFCB98F-115C-489C-AE5B-BBB2E9A848C5}" srcOrd="0" destOrd="0" parTransId="{8EA8FF53-6C8B-40CF-87C3-D762F839D76E}" sibTransId="{D9DAFA34-7DA8-431D-86D7-F18E75FD9618}"/>
    <dgm:cxn modelId="{A73013B9-2827-4806-8736-843F94136059}" type="presOf" srcId="{72F6A53F-3424-4097-A21F-4A7934312B2D}" destId="{0EB0BA33-EDC2-49E1-80F0-D5F8716AAEB9}" srcOrd="0" destOrd="0" presId="urn:microsoft.com/office/officeart/2005/8/layout/vProcess5"/>
    <dgm:cxn modelId="{2FFEC5DB-8FE2-4982-96F4-6E1DE23816FC}" type="presOf" srcId="{8DC74CD1-731D-4746-8B3C-F2AA65DC99B6}" destId="{35E84613-BA20-4D95-8B3D-CFA39ACA2061}" srcOrd="0" destOrd="0" presId="urn:microsoft.com/office/officeart/2005/8/layout/vProcess5"/>
    <dgm:cxn modelId="{7603ADF0-F7B3-44FC-8EAE-CF1B631BE69C}" srcId="{72F6A53F-3424-4097-A21F-4A7934312B2D}" destId="{4F6FA239-E95F-4A2D-89DF-449CC7F3957D}" srcOrd="3" destOrd="0" parTransId="{659A850E-F64A-454A-A7CB-25F6E7346887}" sibTransId="{53889F42-92C5-4B9A-80B5-8BA871C72392}"/>
    <dgm:cxn modelId="{685BCD8E-601D-43FA-9094-3C4E863C3E83}" type="presOf" srcId="{8DC74CD1-731D-4746-8B3C-F2AA65DC99B6}" destId="{332F8EBF-2E10-4A09-81C3-F812175F2218}" srcOrd="1" destOrd="0" presId="urn:microsoft.com/office/officeart/2005/8/layout/vProcess5"/>
    <dgm:cxn modelId="{882989A2-6F50-474A-9528-4ED080C28200}" srcId="{72F6A53F-3424-4097-A21F-4A7934312B2D}" destId="{8DC74CD1-731D-4746-8B3C-F2AA65DC99B6}" srcOrd="1" destOrd="0" parTransId="{D0D4B102-C247-4DEC-89D7-5A5F52C98A6A}" sibTransId="{87ED01A5-134D-4F99-A6A4-6A9DA23CD7D2}"/>
    <dgm:cxn modelId="{C9754258-97CA-49B4-8092-6F9BB9D1801F}" type="presParOf" srcId="{0EB0BA33-EDC2-49E1-80F0-D5F8716AAEB9}" destId="{2CE38970-D521-4369-BFE6-7B131371915F}" srcOrd="0" destOrd="0" presId="urn:microsoft.com/office/officeart/2005/8/layout/vProcess5"/>
    <dgm:cxn modelId="{3FC0BA9B-8D5D-41DD-AC18-912AE4991FEC}" type="presParOf" srcId="{0EB0BA33-EDC2-49E1-80F0-D5F8716AAEB9}" destId="{D061CE21-6978-4F53-A3F6-D79E092F9C71}" srcOrd="1" destOrd="0" presId="urn:microsoft.com/office/officeart/2005/8/layout/vProcess5"/>
    <dgm:cxn modelId="{CD5032CF-5192-4FD8-B930-5C2FFAE14DE3}" type="presParOf" srcId="{0EB0BA33-EDC2-49E1-80F0-D5F8716AAEB9}" destId="{35E84613-BA20-4D95-8B3D-CFA39ACA2061}" srcOrd="2" destOrd="0" presId="urn:microsoft.com/office/officeart/2005/8/layout/vProcess5"/>
    <dgm:cxn modelId="{A8B3419A-F55D-4037-8187-F22ABEDF42DA}" type="presParOf" srcId="{0EB0BA33-EDC2-49E1-80F0-D5F8716AAEB9}" destId="{750D836C-43F4-4430-93F4-8A5A7B31144F}" srcOrd="3" destOrd="0" presId="urn:microsoft.com/office/officeart/2005/8/layout/vProcess5"/>
    <dgm:cxn modelId="{F6B94DE7-6FF1-4DDF-95BE-A207A3609E12}" type="presParOf" srcId="{0EB0BA33-EDC2-49E1-80F0-D5F8716AAEB9}" destId="{522A7E2B-8D3E-4814-B59B-A865DCAA817F}" srcOrd="4" destOrd="0" presId="urn:microsoft.com/office/officeart/2005/8/layout/vProcess5"/>
    <dgm:cxn modelId="{22A4B8C8-7692-42F1-84A8-6BF80A2925D5}" type="presParOf" srcId="{0EB0BA33-EDC2-49E1-80F0-D5F8716AAEB9}" destId="{5B31C257-13BC-4713-8612-95334E8710D8}" srcOrd="5" destOrd="0" presId="urn:microsoft.com/office/officeart/2005/8/layout/vProcess5"/>
    <dgm:cxn modelId="{6CB3F6E2-905D-4398-866E-FB01DDC033FD}" type="presParOf" srcId="{0EB0BA33-EDC2-49E1-80F0-D5F8716AAEB9}" destId="{40ADD365-C34F-4FE3-A0D6-8D73DE55D897}" srcOrd="6" destOrd="0" presId="urn:microsoft.com/office/officeart/2005/8/layout/vProcess5"/>
    <dgm:cxn modelId="{0A44DD61-94DD-4E6A-A389-8D6BAB2138F4}" type="presParOf" srcId="{0EB0BA33-EDC2-49E1-80F0-D5F8716AAEB9}" destId="{5B62E39A-D0B7-4121-A77D-B384DBD8841A}" srcOrd="7" destOrd="0" presId="urn:microsoft.com/office/officeart/2005/8/layout/vProcess5"/>
    <dgm:cxn modelId="{6BA92AAC-8CF2-4A1C-9C3F-CEB4067D9C23}" type="presParOf" srcId="{0EB0BA33-EDC2-49E1-80F0-D5F8716AAEB9}" destId="{5175D725-E010-4127-84D1-5A8291C34161}" srcOrd="8" destOrd="0" presId="urn:microsoft.com/office/officeart/2005/8/layout/vProcess5"/>
    <dgm:cxn modelId="{4B0F91DC-79CA-48D8-8C57-C3F7C5AA1B06}" type="presParOf" srcId="{0EB0BA33-EDC2-49E1-80F0-D5F8716AAEB9}" destId="{332F8EBF-2E10-4A09-81C3-F812175F2218}" srcOrd="9" destOrd="0" presId="urn:microsoft.com/office/officeart/2005/8/layout/vProcess5"/>
    <dgm:cxn modelId="{F2479A83-F3C1-43AF-B4BF-56D6E9EB6E67}" type="presParOf" srcId="{0EB0BA33-EDC2-49E1-80F0-D5F8716AAEB9}" destId="{3D1B38A1-760E-4723-A660-52E0CC804FDC}" srcOrd="10" destOrd="0" presId="urn:microsoft.com/office/officeart/2005/8/layout/vProcess5"/>
    <dgm:cxn modelId="{8E775179-A814-457F-AC7E-5874DE8FAEDA}" type="presParOf" srcId="{0EB0BA33-EDC2-49E1-80F0-D5F8716AAEB9}" destId="{39D30D91-CDA8-42ED-9BA2-E37CF2E10F1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3E9888-EEC5-4883-A28B-301546D970D8}" type="doc">
      <dgm:prSet loTypeId="urn:microsoft.com/office/officeart/2005/8/layout/gear1" loCatId="relationship" qsTypeId="urn:microsoft.com/office/officeart/2005/8/quickstyle/simple4" qsCatId="simple" csTypeId="urn:microsoft.com/office/officeart/2005/8/colors/accent1_5" csCatId="accent1" phldr="1"/>
      <dgm:spPr/>
      <dgm:t>
        <a:bodyPr/>
        <a:lstStyle/>
        <a:p>
          <a:pPr rtl="1"/>
          <a:endParaRPr lang="ar-SA"/>
        </a:p>
      </dgm:t>
    </dgm:pt>
    <dgm:pt modelId="{490C8C30-633F-4906-872D-2910BD18629C}">
      <dgm:prSet phldrT="[نص]"/>
      <dgm:spPr/>
      <dgm:t>
        <a:bodyPr/>
        <a:lstStyle/>
        <a:p>
          <a:pPr rtl="1"/>
          <a:r>
            <a:rPr lang="ar-SA" dirty="0"/>
            <a:t>دراسة الفيزياء الفلكية</a:t>
          </a:r>
        </a:p>
      </dgm:t>
    </dgm:pt>
    <dgm:pt modelId="{1B153B08-E4C3-4AEC-B324-68632A97DD07}" type="parTrans" cxnId="{002D464A-61F8-4DFE-96DF-9A072D99F5DF}">
      <dgm:prSet/>
      <dgm:spPr/>
      <dgm:t>
        <a:bodyPr/>
        <a:lstStyle/>
        <a:p>
          <a:pPr rtl="1"/>
          <a:endParaRPr lang="ar-SA"/>
        </a:p>
      </dgm:t>
    </dgm:pt>
    <dgm:pt modelId="{1C9DFC74-8402-414C-ACDB-6D707ED75B8C}" type="sibTrans" cxnId="{002D464A-61F8-4DFE-96DF-9A072D99F5DF}">
      <dgm:prSet/>
      <dgm:spPr/>
      <dgm:t>
        <a:bodyPr/>
        <a:lstStyle/>
        <a:p>
          <a:pPr rtl="1"/>
          <a:endParaRPr lang="ar-SA"/>
        </a:p>
      </dgm:t>
    </dgm:pt>
    <dgm:pt modelId="{86DE281C-84E4-475F-8725-8F1D300BEF5B}">
      <dgm:prSet phldrT="[نص]" custT="1"/>
      <dgm:spPr/>
      <dgm:t>
        <a:bodyPr/>
        <a:lstStyle/>
        <a:p>
          <a:pPr rtl="1"/>
          <a:r>
            <a:rPr lang="ar-SA" sz="1400" b="0" i="0" dirty="0"/>
            <a:t>هي دراسة التركيب الكيميائي والخصائص الفيزيائية للأجرام السماوية. ومتابعة ودراسة حالة تلك الأجرام السماوية منذ نشأتها وحتى </a:t>
          </a:r>
          <a:r>
            <a:rPr lang="ar-SA" sz="1400" b="0" i="0" dirty="0" err="1"/>
            <a:t>إنتهائها</a:t>
          </a:r>
          <a:r>
            <a:rPr lang="ar-SA" sz="1400" b="0" i="0" dirty="0"/>
            <a:t>.</a:t>
          </a:r>
          <a:endParaRPr lang="ar-SA" sz="1400" dirty="0"/>
        </a:p>
      </dgm:t>
    </dgm:pt>
    <dgm:pt modelId="{32650B10-6BF2-4F06-89E9-B5CE8DF5A35C}" type="parTrans" cxnId="{46021658-95A0-4731-9FC8-952311269486}">
      <dgm:prSet/>
      <dgm:spPr/>
      <dgm:t>
        <a:bodyPr/>
        <a:lstStyle/>
        <a:p>
          <a:pPr rtl="1"/>
          <a:endParaRPr lang="ar-SA"/>
        </a:p>
      </dgm:t>
    </dgm:pt>
    <dgm:pt modelId="{CD973B7C-26DE-4C67-AEB4-1BEE6814693B}" type="sibTrans" cxnId="{46021658-95A0-4731-9FC8-952311269486}">
      <dgm:prSet/>
      <dgm:spPr/>
      <dgm:t>
        <a:bodyPr/>
        <a:lstStyle/>
        <a:p>
          <a:pPr rtl="1"/>
          <a:endParaRPr lang="ar-SA"/>
        </a:p>
      </dgm:t>
    </dgm:pt>
    <dgm:pt modelId="{3A6D4670-2EC9-411F-887D-EA7E1E9D9CD8}">
      <dgm:prSet phldrT="[نص]"/>
      <dgm:spPr/>
      <dgm:t>
        <a:bodyPr/>
        <a:lstStyle/>
        <a:p>
          <a:pPr rtl="1"/>
          <a:r>
            <a:rPr lang="ar-SA" dirty="0"/>
            <a:t>القياسات الفلكية</a:t>
          </a:r>
        </a:p>
      </dgm:t>
    </dgm:pt>
    <dgm:pt modelId="{C6A56914-89CE-4ADE-B790-2B9915B9CCDC}" type="parTrans" cxnId="{D00CD1B4-1F51-4610-8C9A-B7FAEC1FFDB3}">
      <dgm:prSet/>
      <dgm:spPr/>
      <dgm:t>
        <a:bodyPr/>
        <a:lstStyle/>
        <a:p>
          <a:pPr rtl="1"/>
          <a:endParaRPr lang="ar-SA"/>
        </a:p>
      </dgm:t>
    </dgm:pt>
    <dgm:pt modelId="{32F7747E-1118-4535-978C-B00FFA44A18C}" type="sibTrans" cxnId="{D00CD1B4-1F51-4610-8C9A-B7FAEC1FFDB3}">
      <dgm:prSet/>
      <dgm:spPr/>
      <dgm:t>
        <a:bodyPr/>
        <a:lstStyle/>
        <a:p>
          <a:pPr rtl="1"/>
          <a:endParaRPr lang="ar-SA"/>
        </a:p>
      </dgm:t>
    </dgm:pt>
    <dgm:pt modelId="{1210CEFF-4A7D-4286-B022-BC561073914A}">
      <dgm:prSet phldrT="[نص]"/>
      <dgm:spPr/>
      <dgm:t>
        <a:bodyPr/>
        <a:lstStyle/>
        <a:p>
          <a:pPr rtl="1"/>
          <a:r>
            <a:rPr lang="ar-SA" b="0" i="0" dirty="0" err="1"/>
            <a:t>هى</a:t>
          </a:r>
          <a:r>
            <a:rPr lang="ar-SA" b="0" i="0" dirty="0"/>
            <a:t> دراسة ومراقبة مواضع السكون والحركة لجميع الأجرام السماوية السالف ذكرها (ومن ضمن </a:t>
          </a:r>
          <a:r>
            <a:rPr lang="ar-SA" b="0" i="0" dirty="0" err="1"/>
            <a:t>إستخدماتها</a:t>
          </a:r>
          <a:r>
            <a:rPr lang="ar-SA" b="0" i="0" dirty="0"/>
            <a:t> تحديد التوقيت العالمي).</a:t>
          </a:r>
          <a:endParaRPr lang="ar-SA" dirty="0"/>
        </a:p>
      </dgm:t>
    </dgm:pt>
    <dgm:pt modelId="{77892FF8-9D87-411B-9BC4-1DDEC93EB511}" type="parTrans" cxnId="{BB7C64FB-9998-4938-AD26-812538616ACD}">
      <dgm:prSet/>
      <dgm:spPr/>
      <dgm:t>
        <a:bodyPr/>
        <a:lstStyle/>
        <a:p>
          <a:pPr rtl="1"/>
          <a:endParaRPr lang="ar-SA"/>
        </a:p>
      </dgm:t>
    </dgm:pt>
    <dgm:pt modelId="{5655A0A0-AA8C-4038-9E52-35146454B82B}" type="sibTrans" cxnId="{BB7C64FB-9998-4938-AD26-812538616ACD}">
      <dgm:prSet/>
      <dgm:spPr/>
      <dgm:t>
        <a:bodyPr/>
        <a:lstStyle/>
        <a:p>
          <a:pPr rtl="1"/>
          <a:endParaRPr lang="ar-SA"/>
        </a:p>
      </dgm:t>
    </dgm:pt>
    <dgm:pt modelId="{1877C9AF-DC03-4038-99C4-E3B11AB2DAA1}">
      <dgm:prSet phldrT="[نص]"/>
      <dgm:spPr/>
      <dgm:t>
        <a:bodyPr/>
        <a:lstStyle/>
        <a:p>
          <a:pPr rtl="1"/>
          <a:r>
            <a:rPr lang="ar-SA" dirty="0"/>
            <a:t>ميكانيكا الاجرام السماوية</a:t>
          </a:r>
        </a:p>
      </dgm:t>
    </dgm:pt>
    <dgm:pt modelId="{623E19CA-5278-487D-BBFC-313D4E41ACA8}" type="parTrans" cxnId="{B402E1CE-9359-46B1-B07E-0EE624FD3B1E}">
      <dgm:prSet/>
      <dgm:spPr/>
      <dgm:t>
        <a:bodyPr/>
        <a:lstStyle/>
        <a:p>
          <a:pPr rtl="1"/>
          <a:endParaRPr lang="ar-SA"/>
        </a:p>
      </dgm:t>
    </dgm:pt>
    <dgm:pt modelId="{7C9C2486-7BBD-4B8A-AE91-8B001BCA4620}" type="sibTrans" cxnId="{B402E1CE-9359-46B1-B07E-0EE624FD3B1E}">
      <dgm:prSet/>
      <dgm:spPr/>
      <dgm:t>
        <a:bodyPr/>
        <a:lstStyle/>
        <a:p>
          <a:pPr rtl="1"/>
          <a:endParaRPr lang="ar-SA"/>
        </a:p>
      </dgm:t>
    </dgm:pt>
    <dgm:pt modelId="{6522A6A3-97CC-48B9-B97E-C8A83BE13212}">
      <dgm:prSet phldrT="[نص]" custT="1"/>
      <dgm:spPr/>
      <dgm:t>
        <a:bodyPr/>
        <a:lstStyle/>
        <a:p>
          <a:pPr rtl="1"/>
          <a:r>
            <a:rPr lang="ar-SA" sz="1600" b="0" i="0" dirty="0"/>
            <a:t>وهى ترتبط ارتباطاً وثيقاً بدراسة القياسات الفلكية، حيث تركز على المدارات السماوية للأجرام الفضائية، وتأثير الجاذبية على حركة الأجرام السماوية. هذا الفرع من </a:t>
          </a:r>
          <a:r>
            <a:rPr lang="ar-SA" sz="1600" b="0" i="0" dirty="0">
              <a:hlinkClick xmlns:r="http://schemas.openxmlformats.org/officeDocument/2006/relationships" r:id="rId1"/>
            </a:rPr>
            <a:t>علم الفلك</a:t>
          </a:r>
          <a:r>
            <a:rPr lang="ar-SA" sz="1600" b="0" i="0" dirty="0"/>
            <a:t> يصل إلى </a:t>
          </a:r>
          <a:r>
            <a:rPr lang="ar-SA" sz="1600" b="0" i="0" dirty="0" err="1"/>
            <a:t>إكتشافات</a:t>
          </a:r>
          <a:r>
            <a:rPr lang="ar-SA" sz="1600" b="0" i="0" dirty="0"/>
            <a:t> علمية مباشرة في علم الفيزياء الفلكية عن طريق الدراسة بمبادئ الفيزياء الأساسية.</a:t>
          </a:r>
          <a:endParaRPr lang="ar-SA" sz="1600" dirty="0"/>
        </a:p>
      </dgm:t>
    </dgm:pt>
    <dgm:pt modelId="{FE0EEC93-BC38-4131-9976-50E8DE8CA0C5}" type="parTrans" cxnId="{E5DF8790-717B-4136-87BB-D9A6777E0B10}">
      <dgm:prSet/>
      <dgm:spPr/>
      <dgm:t>
        <a:bodyPr/>
        <a:lstStyle/>
        <a:p>
          <a:pPr rtl="1"/>
          <a:endParaRPr lang="ar-SA"/>
        </a:p>
      </dgm:t>
    </dgm:pt>
    <dgm:pt modelId="{D4EB19A1-8699-475F-B310-36E49E5EEE37}" type="sibTrans" cxnId="{E5DF8790-717B-4136-87BB-D9A6777E0B10}">
      <dgm:prSet/>
      <dgm:spPr/>
      <dgm:t>
        <a:bodyPr/>
        <a:lstStyle/>
        <a:p>
          <a:pPr rtl="1"/>
          <a:endParaRPr lang="ar-SA"/>
        </a:p>
      </dgm:t>
    </dgm:pt>
    <dgm:pt modelId="{451D256D-7DD7-4F93-8A12-33A1F41BFDF2}">
      <dgm:prSet custT="1"/>
      <dgm:spPr/>
      <dgm:t>
        <a:bodyPr/>
        <a:lstStyle/>
        <a:p>
          <a:pPr rtl="1"/>
          <a:r>
            <a:rPr lang="ar-SA" sz="1400" b="0" i="0" dirty="0"/>
            <a:t>أما علم الكونيات فهو مماثل للفيزياء الفلكية لكنه يختلف قليلاً، حيث يتناول هذا الفرع دراسة الكون في مجمله، نشأة الكون ومستقبله.</a:t>
          </a:r>
        </a:p>
      </dgm:t>
    </dgm:pt>
    <dgm:pt modelId="{F50878B2-4C4B-4687-8987-1B1DC72EECF6}" type="parTrans" cxnId="{91F5FFE9-DECB-408C-BF24-0A1625DB95F2}">
      <dgm:prSet/>
      <dgm:spPr/>
      <dgm:t>
        <a:bodyPr/>
        <a:lstStyle/>
        <a:p>
          <a:pPr rtl="1"/>
          <a:endParaRPr lang="ar-SA"/>
        </a:p>
      </dgm:t>
    </dgm:pt>
    <dgm:pt modelId="{03D8763B-B574-4A94-8233-2E7A4E56322A}" type="sibTrans" cxnId="{91F5FFE9-DECB-408C-BF24-0A1625DB95F2}">
      <dgm:prSet/>
      <dgm:spPr/>
      <dgm:t>
        <a:bodyPr/>
        <a:lstStyle/>
        <a:p>
          <a:pPr rtl="1"/>
          <a:endParaRPr lang="ar-SA"/>
        </a:p>
      </dgm:t>
    </dgm:pt>
    <dgm:pt modelId="{EC30C673-2426-41E8-B0EB-90E48B04542D}" type="pres">
      <dgm:prSet presAssocID="{443E9888-EEC5-4883-A28B-301546D970D8}" presName="composite" presStyleCnt="0">
        <dgm:presLayoutVars>
          <dgm:chMax val="3"/>
          <dgm:animLvl val="lvl"/>
          <dgm:resizeHandles val="exact"/>
        </dgm:presLayoutVars>
      </dgm:prSet>
      <dgm:spPr/>
      <dgm:t>
        <a:bodyPr/>
        <a:lstStyle/>
        <a:p>
          <a:pPr rtl="1"/>
          <a:endParaRPr lang="ar-SA"/>
        </a:p>
      </dgm:t>
    </dgm:pt>
    <dgm:pt modelId="{A8B70BFB-DC3B-43E6-A59B-62558ACA1302}" type="pres">
      <dgm:prSet presAssocID="{490C8C30-633F-4906-872D-2910BD18629C}" presName="gear1" presStyleLbl="node1" presStyleIdx="0" presStyleCnt="3">
        <dgm:presLayoutVars>
          <dgm:chMax val="1"/>
          <dgm:bulletEnabled val="1"/>
        </dgm:presLayoutVars>
      </dgm:prSet>
      <dgm:spPr/>
      <dgm:t>
        <a:bodyPr/>
        <a:lstStyle/>
        <a:p>
          <a:pPr rtl="1"/>
          <a:endParaRPr lang="ar-SA"/>
        </a:p>
      </dgm:t>
    </dgm:pt>
    <dgm:pt modelId="{8C27E45D-E520-46A2-B729-21EC753E5A39}" type="pres">
      <dgm:prSet presAssocID="{490C8C30-633F-4906-872D-2910BD18629C}" presName="gear1srcNode" presStyleLbl="node1" presStyleIdx="0" presStyleCnt="3"/>
      <dgm:spPr/>
      <dgm:t>
        <a:bodyPr/>
        <a:lstStyle/>
        <a:p>
          <a:pPr rtl="1"/>
          <a:endParaRPr lang="ar-SA"/>
        </a:p>
      </dgm:t>
    </dgm:pt>
    <dgm:pt modelId="{78BB00E2-A11C-45C7-993C-E1830E49119F}" type="pres">
      <dgm:prSet presAssocID="{490C8C30-633F-4906-872D-2910BD18629C}" presName="gear1dstNode" presStyleLbl="node1" presStyleIdx="0" presStyleCnt="3"/>
      <dgm:spPr/>
      <dgm:t>
        <a:bodyPr/>
        <a:lstStyle/>
        <a:p>
          <a:pPr rtl="1"/>
          <a:endParaRPr lang="ar-SA"/>
        </a:p>
      </dgm:t>
    </dgm:pt>
    <dgm:pt modelId="{9A6309D3-9048-4F4A-BACB-A54656924D2B}" type="pres">
      <dgm:prSet presAssocID="{490C8C30-633F-4906-872D-2910BD18629C}" presName="gear1ch" presStyleLbl="fgAcc1" presStyleIdx="0" presStyleCnt="3" custScaleX="140817" custScaleY="139148" custLinFactNeighborX="-1669" custLinFactNeighborY="2744">
        <dgm:presLayoutVars>
          <dgm:chMax val="0"/>
          <dgm:bulletEnabled val="1"/>
        </dgm:presLayoutVars>
      </dgm:prSet>
      <dgm:spPr/>
      <dgm:t>
        <a:bodyPr/>
        <a:lstStyle/>
        <a:p>
          <a:pPr rtl="1"/>
          <a:endParaRPr lang="ar-SA"/>
        </a:p>
      </dgm:t>
    </dgm:pt>
    <dgm:pt modelId="{80C8E75F-D517-47FD-B966-55B5DDF284A3}" type="pres">
      <dgm:prSet presAssocID="{3A6D4670-2EC9-411F-887D-EA7E1E9D9CD8}" presName="gear2" presStyleLbl="node1" presStyleIdx="1" presStyleCnt="3">
        <dgm:presLayoutVars>
          <dgm:chMax val="1"/>
          <dgm:bulletEnabled val="1"/>
        </dgm:presLayoutVars>
      </dgm:prSet>
      <dgm:spPr/>
      <dgm:t>
        <a:bodyPr/>
        <a:lstStyle/>
        <a:p>
          <a:pPr rtl="1"/>
          <a:endParaRPr lang="ar-SA"/>
        </a:p>
      </dgm:t>
    </dgm:pt>
    <dgm:pt modelId="{3231344A-36CE-4252-A77E-35EC6D945533}" type="pres">
      <dgm:prSet presAssocID="{3A6D4670-2EC9-411F-887D-EA7E1E9D9CD8}" presName="gear2srcNode" presStyleLbl="node1" presStyleIdx="1" presStyleCnt="3"/>
      <dgm:spPr/>
      <dgm:t>
        <a:bodyPr/>
        <a:lstStyle/>
        <a:p>
          <a:pPr rtl="1"/>
          <a:endParaRPr lang="ar-SA"/>
        </a:p>
      </dgm:t>
    </dgm:pt>
    <dgm:pt modelId="{260EC98D-6CEC-4490-A11C-878C0C6A94D0}" type="pres">
      <dgm:prSet presAssocID="{3A6D4670-2EC9-411F-887D-EA7E1E9D9CD8}" presName="gear2dstNode" presStyleLbl="node1" presStyleIdx="1" presStyleCnt="3"/>
      <dgm:spPr/>
      <dgm:t>
        <a:bodyPr/>
        <a:lstStyle/>
        <a:p>
          <a:pPr rtl="1"/>
          <a:endParaRPr lang="ar-SA"/>
        </a:p>
      </dgm:t>
    </dgm:pt>
    <dgm:pt modelId="{0C186D54-8014-48DF-9723-2FEA93465CC6}" type="pres">
      <dgm:prSet presAssocID="{3A6D4670-2EC9-411F-887D-EA7E1E9D9CD8}" presName="gear2ch" presStyleLbl="fgAcc1" presStyleIdx="1" presStyleCnt="3" custLinFactNeighborX="-16076" custLinFactNeighborY="-10305">
        <dgm:presLayoutVars>
          <dgm:chMax val="0"/>
          <dgm:bulletEnabled val="1"/>
        </dgm:presLayoutVars>
      </dgm:prSet>
      <dgm:spPr/>
      <dgm:t>
        <a:bodyPr/>
        <a:lstStyle/>
        <a:p>
          <a:pPr rtl="1"/>
          <a:endParaRPr lang="ar-SA"/>
        </a:p>
      </dgm:t>
    </dgm:pt>
    <dgm:pt modelId="{C689D1DE-7CE2-4E90-BDAA-4AAD99591A83}" type="pres">
      <dgm:prSet presAssocID="{1877C9AF-DC03-4038-99C4-E3B11AB2DAA1}" presName="gear3" presStyleLbl="node1" presStyleIdx="2" presStyleCnt="3"/>
      <dgm:spPr/>
      <dgm:t>
        <a:bodyPr/>
        <a:lstStyle/>
        <a:p>
          <a:pPr rtl="1"/>
          <a:endParaRPr lang="ar-SA"/>
        </a:p>
      </dgm:t>
    </dgm:pt>
    <dgm:pt modelId="{65B1C603-8527-4999-B1B2-B4CDD53CB97D}" type="pres">
      <dgm:prSet presAssocID="{1877C9AF-DC03-4038-99C4-E3B11AB2DAA1}" presName="gear3tx" presStyleLbl="node1" presStyleIdx="2" presStyleCnt="3">
        <dgm:presLayoutVars>
          <dgm:chMax val="1"/>
          <dgm:bulletEnabled val="1"/>
        </dgm:presLayoutVars>
      </dgm:prSet>
      <dgm:spPr/>
      <dgm:t>
        <a:bodyPr/>
        <a:lstStyle/>
        <a:p>
          <a:pPr rtl="1"/>
          <a:endParaRPr lang="ar-SA"/>
        </a:p>
      </dgm:t>
    </dgm:pt>
    <dgm:pt modelId="{975BE564-A72D-4848-B293-17614A1C9634}" type="pres">
      <dgm:prSet presAssocID="{1877C9AF-DC03-4038-99C4-E3B11AB2DAA1}" presName="gear3srcNode" presStyleLbl="node1" presStyleIdx="2" presStyleCnt="3"/>
      <dgm:spPr/>
      <dgm:t>
        <a:bodyPr/>
        <a:lstStyle/>
        <a:p>
          <a:pPr rtl="1"/>
          <a:endParaRPr lang="ar-SA"/>
        </a:p>
      </dgm:t>
    </dgm:pt>
    <dgm:pt modelId="{529418D9-8AC4-46A7-9991-A740A01D995B}" type="pres">
      <dgm:prSet presAssocID="{1877C9AF-DC03-4038-99C4-E3B11AB2DAA1}" presName="gear3dstNode" presStyleLbl="node1" presStyleIdx="2" presStyleCnt="3"/>
      <dgm:spPr/>
      <dgm:t>
        <a:bodyPr/>
        <a:lstStyle/>
        <a:p>
          <a:pPr rtl="1"/>
          <a:endParaRPr lang="ar-SA"/>
        </a:p>
      </dgm:t>
    </dgm:pt>
    <dgm:pt modelId="{FB0D7F93-18D3-4E1A-926B-43B5814875BF}" type="pres">
      <dgm:prSet presAssocID="{1877C9AF-DC03-4038-99C4-E3B11AB2DAA1}" presName="gear3ch" presStyleLbl="fgAcc1" presStyleIdx="2" presStyleCnt="3" custScaleX="137703" custScaleY="182394" custLinFactNeighborX="32806" custLinFactNeighborY="829">
        <dgm:presLayoutVars>
          <dgm:chMax val="0"/>
          <dgm:bulletEnabled val="1"/>
        </dgm:presLayoutVars>
      </dgm:prSet>
      <dgm:spPr/>
      <dgm:t>
        <a:bodyPr/>
        <a:lstStyle/>
        <a:p>
          <a:pPr rtl="1"/>
          <a:endParaRPr lang="ar-SA"/>
        </a:p>
      </dgm:t>
    </dgm:pt>
    <dgm:pt modelId="{FB722758-65DE-465D-B35A-EE49F565085F}" type="pres">
      <dgm:prSet presAssocID="{1C9DFC74-8402-414C-ACDB-6D707ED75B8C}" presName="connector1" presStyleLbl="sibTrans2D1" presStyleIdx="0" presStyleCnt="3"/>
      <dgm:spPr/>
      <dgm:t>
        <a:bodyPr/>
        <a:lstStyle/>
        <a:p>
          <a:pPr rtl="1"/>
          <a:endParaRPr lang="ar-SA"/>
        </a:p>
      </dgm:t>
    </dgm:pt>
    <dgm:pt modelId="{6284479C-2FF9-4EEE-A315-985AF3AC6AFF}" type="pres">
      <dgm:prSet presAssocID="{32F7747E-1118-4535-978C-B00FFA44A18C}" presName="connector2" presStyleLbl="sibTrans2D1" presStyleIdx="1" presStyleCnt="3"/>
      <dgm:spPr/>
      <dgm:t>
        <a:bodyPr/>
        <a:lstStyle/>
        <a:p>
          <a:pPr rtl="1"/>
          <a:endParaRPr lang="ar-SA"/>
        </a:p>
      </dgm:t>
    </dgm:pt>
    <dgm:pt modelId="{CE27BA1E-CCF4-43F9-A9FD-E815412F8A97}" type="pres">
      <dgm:prSet presAssocID="{7C9C2486-7BBD-4B8A-AE91-8B001BCA4620}" presName="connector3" presStyleLbl="sibTrans2D1" presStyleIdx="2" presStyleCnt="3"/>
      <dgm:spPr/>
      <dgm:t>
        <a:bodyPr/>
        <a:lstStyle/>
        <a:p>
          <a:pPr rtl="1"/>
          <a:endParaRPr lang="ar-SA"/>
        </a:p>
      </dgm:t>
    </dgm:pt>
  </dgm:ptLst>
  <dgm:cxnLst>
    <dgm:cxn modelId="{A03624B2-51AE-4274-8B4C-353BACE4028A}" type="presOf" srcId="{1877C9AF-DC03-4038-99C4-E3B11AB2DAA1}" destId="{65B1C603-8527-4999-B1B2-B4CDD53CB97D}" srcOrd="1" destOrd="0" presId="urn:microsoft.com/office/officeart/2005/8/layout/gear1"/>
    <dgm:cxn modelId="{9BD2BB2E-A745-40BD-9798-EC90E01780C5}" type="presOf" srcId="{86DE281C-84E4-475F-8725-8F1D300BEF5B}" destId="{9A6309D3-9048-4F4A-BACB-A54656924D2B}" srcOrd="0" destOrd="0" presId="urn:microsoft.com/office/officeart/2005/8/layout/gear1"/>
    <dgm:cxn modelId="{91F5FFE9-DECB-408C-BF24-0A1625DB95F2}" srcId="{490C8C30-633F-4906-872D-2910BD18629C}" destId="{451D256D-7DD7-4F93-8A12-33A1F41BFDF2}" srcOrd="1" destOrd="0" parTransId="{F50878B2-4C4B-4687-8987-1B1DC72EECF6}" sibTransId="{03D8763B-B574-4A94-8233-2E7A4E56322A}"/>
    <dgm:cxn modelId="{BB7C64FB-9998-4938-AD26-812538616ACD}" srcId="{3A6D4670-2EC9-411F-887D-EA7E1E9D9CD8}" destId="{1210CEFF-4A7D-4286-B022-BC561073914A}" srcOrd="0" destOrd="0" parTransId="{77892FF8-9D87-411B-9BC4-1DDEC93EB511}" sibTransId="{5655A0A0-AA8C-4038-9E52-35146454B82B}"/>
    <dgm:cxn modelId="{46021658-95A0-4731-9FC8-952311269486}" srcId="{490C8C30-633F-4906-872D-2910BD18629C}" destId="{86DE281C-84E4-475F-8725-8F1D300BEF5B}" srcOrd="0" destOrd="0" parTransId="{32650B10-6BF2-4F06-89E9-B5CE8DF5A35C}" sibTransId="{CD973B7C-26DE-4C67-AEB4-1BEE6814693B}"/>
    <dgm:cxn modelId="{DFB7CD55-2B8D-4B78-A439-EF96F0CE4A10}" type="presOf" srcId="{451D256D-7DD7-4F93-8A12-33A1F41BFDF2}" destId="{9A6309D3-9048-4F4A-BACB-A54656924D2B}" srcOrd="0" destOrd="1" presId="urn:microsoft.com/office/officeart/2005/8/layout/gear1"/>
    <dgm:cxn modelId="{6969C93A-8DE4-4BCC-BC0C-002BDF3216BC}" type="presOf" srcId="{1877C9AF-DC03-4038-99C4-E3B11AB2DAA1}" destId="{529418D9-8AC4-46A7-9991-A740A01D995B}" srcOrd="3" destOrd="0" presId="urn:microsoft.com/office/officeart/2005/8/layout/gear1"/>
    <dgm:cxn modelId="{17A3E04F-30D7-4EBB-86FA-80FA7BAD6A0B}" type="presOf" srcId="{3A6D4670-2EC9-411F-887D-EA7E1E9D9CD8}" destId="{260EC98D-6CEC-4490-A11C-878C0C6A94D0}" srcOrd="2" destOrd="0" presId="urn:microsoft.com/office/officeart/2005/8/layout/gear1"/>
    <dgm:cxn modelId="{D00CD1B4-1F51-4610-8C9A-B7FAEC1FFDB3}" srcId="{443E9888-EEC5-4883-A28B-301546D970D8}" destId="{3A6D4670-2EC9-411F-887D-EA7E1E9D9CD8}" srcOrd="1" destOrd="0" parTransId="{C6A56914-89CE-4ADE-B790-2B9915B9CCDC}" sibTransId="{32F7747E-1118-4535-978C-B00FFA44A18C}"/>
    <dgm:cxn modelId="{002D464A-61F8-4DFE-96DF-9A072D99F5DF}" srcId="{443E9888-EEC5-4883-A28B-301546D970D8}" destId="{490C8C30-633F-4906-872D-2910BD18629C}" srcOrd="0" destOrd="0" parTransId="{1B153B08-E4C3-4AEC-B324-68632A97DD07}" sibTransId="{1C9DFC74-8402-414C-ACDB-6D707ED75B8C}"/>
    <dgm:cxn modelId="{A98542CC-C24A-4EF8-AF6B-279D46BCCD47}" type="presOf" srcId="{3A6D4670-2EC9-411F-887D-EA7E1E9D9CD8}" destId="{3231344A-36CE-4252-A77E-35EC6D945533}" srcOrd="1" destOrd="0" presId="urn:microsoft.com/office/officeart/2005/8/layout/gear1"/>
    <dgm:cxn modelId="{5D2F6219-4EA9-453F-81BD-C148B35FB22A}" type="presOf" srcId="{490C8C30-633F-4906-872D-2910BD18629C}" destId="{A8B70BFB-DC3B-43E6-A59B-62558ACA1302}" srcOrd="0" destOrd="0" presId="urn:microsoft.com/office/officeart/2005/8/layout/gear1"/>
    <dgm:cxn modelId="{E0B364D1-5AED-4C7F-AFB5-3559EDF9DFE9}" type="presOf" srcId="{443E9888-EEC5-4883-A28B-301546D970D8}" destId="{EC30C673-2426-41E8-B0EB-90E48B04542D}" srcOrd="0" destOrd="0" presId="urn:microsoft.com/office/officeart/2005/8/layout/gear1"/>
    <dgm:cxn modelId="{B5AACCD0-2794-4832-B35C-EC4F9C10B670}" type="presOf" srcId="{3A6D4670-2EC9-411F-887D-EA7E1E9D9CD8}" destId="{80C8E75F-D517-47FD-B966-55B5DDF284A3}" srcOrd="0" destOrd="0" presId="urn:microsoft.com/office/officeart/2005/8/layout/gear1"/>
    <dgm:cxn modelId="{92073959-104A-41FF-AEE6-5AAF42A1B1B6}" type="presOf" srcId="{490C8C30-633F-4906-872D-2910BD18629C}" destId="{8C27E45D-E520-46A2-B729-21EC753E5A39}" srcOrd="1" destOrd="0" presId="urn:microsoft.com/office/officeart/2005/8/layout/gear1"/>
    <dgm:cxn modelId="{59F4193F-7C7C-4E45-9057-7AF76A5622D0}" type="presOf" srcId="{6522A6A3-97CC-48B9-B97E-C8A83BE13212}" destId="{FB0D7F93-18D3-4E1A-926B-43B5814875BF}" srcOrd="0" destOrd="0" presId="urn:microsoft.com/office/officeart/2005/8/layout/gear1"/>
    <dgm:cxn modelId="{7C0600A6-B18D-4F02-810B-054486FF98D2}" type="presOf" srcId="{1877C9AF-DC03-4038-99C4-E3B11AB2DAA1}" destId="{975BE564-A72D-4848-B293-17614A1C9634}" srcOrd="2" destOrd="0" presId="urn:microsoft.com/office/officeart/2005/8/layout/gear1"/>
    <dgm:cxn modelId="{B545ACD9-515D-4FFE-9CC6-AC255F25832C}" type="presOf" srcId="{7C9C2486-7BBD-4B8A-AE91-8B001BCA4620}" destId="{CE27BA1E-CCF4-43F9-A9FD-E815412F8A97}" srcOrd="0" destOrd="0" presId="urn:microsoft.com/office/officeart/2005/8/layout/gear1"/>
    <dgm:cxn modelId="{F0DEECF9-E392-4ABE-B7C2-F8BFB5021B88}" type="presOf" srcId="{490C8C30-633F-4906-872D-2910BD18629C}" destId="{78BB00E2-A11C-45C7-993C-E1830E49119F}" srcOrd="2" destOrd="0" presId="urn:microsoft.com/office/officeart/2005/8/layout/gear1"/>
    <dgm:cxn modelId="{E5DF8790-717B-4136-87BB-D9A6777E0B10}" srcId="{1877C9AF-DC03-4038-99C4-E3B11AB2DAA1}" destId="{6522A6A3-97CC-48B9-B97E-C8A83BE13212}" srcOrd="0" destOrd="0" parTransId="{FE0EEC93-BC38-4131-9976-50E8DE8CA0C5}" sibTransId="{D4EB19A1-8699-475F-B310-36E49E5EEE37}"/>
    <dgm:cxn modelId="{1A21D824-670D-4C71-817A-EB6DF44FE2C0}" type="presOf" srcId="{1C9DFC74-8402-414C-ACDB-6D707ED75B8C}" destId="{FB722758-65DE-465D-B35A-EE49F565085F}" srcOrd="0" destOrd="0" presId="urn:microsoft.com/office/officeart/2005/8/layout/gear1"/>
    <dgm:cxn modelId="{F4330E4D-52A5-47AC-A65B-4208C1235A27}" type="presOf" srcId="{1210CEFF-4A7D-4286-B022-BC561073914A}" destId="{0C186D54-8014-48DF-9723-2FEA93465CC6}" srcOrd="0" destOrd="0" presId="urn:microsoft.com/office/officeart/2005/8/layout/gear1"/>
    <dgm:cxn modelId="{B402E1CE-9359-46B1-B07E-0EE624FD3B1E}" srcId="{443E9888-EEC5-4883-A28B-301546D970D8}" destId="{1877C9AF-DC03-4038-99C4-E3B11AB2DAA1}" srcOrd="2" destOrd="0" parTransId="{623E19CA-5278-487D-BBFC-313D4E41ACA8}" sibTransId="{7C9C2486-7BBD-4B8A-AE91-8B001BCA4620}"/>
    <dgm:cxn modelId="{7BC80D7A-E5F7-475F-8783-5C33718DC03A}" type="presOf" srcId="{1877C9AF-DC03-4038-99C4-E3B11AB2DAA1}" destId="{C689D1DE-7CE2-4E90-BDAA-4AAD99591A83}" srcOrd="0" destOrd="0" presId="urn:microsoft.com/office/officeart/2005/8/layout/gear1"/>
    <dgm:cxn modelId="{ECC6BFCD-4ACB-4E6C-86D4-656CCA03BA96}" type="presOf" srcId="{32F7747E-1118-4535-978C-B00FFA44A18C}" destId="{6284479C-2FF9-4EEE-A315-985AF3AC6AFF}" srcOrd="0" destOrd="0" presId="urn:microsoft.com/office/officeart/2005/8/layout/gear1"/>
    <dgm:cxn modelId="{64C48BFF-7D3A-458E-9CDF-B04F21A12BD7}" type="presParOf" srcId="{EC30C673-2426-41E8-B0EB-90E48B04542D}" destId="{A8B70BFB-DC3B-43E6-A59B-62558ACA1302}" srcOrd="0" destOrd="0" presId="urn:microsoft.com/office/officeart/2005/8/layout/gear1"/>
    <dgm:cxn modelId="{66EC05CB-1328-4E52-A064-4C1938FB5146}" type="presParOf" srcId="{EC30C673-2426-41E8-B0EB-90E48B04542D}" destId="{8C27E45D-E520-46A2-B729-21EC753E5A39}" srcOrd="1" destOrd="0" presId="urn:microsoft.com/office/officeart/2005/8/layout/gear1"/>
    <dgm:cxn modelId="{4BDA25D3-BA70-4687-9056-6807F91398C1}" type="presParOf" srcId="{EC30C673-2426-41E8-B0EB-90E48B04542D}" destId="{78BB00E2-A11C-45C7-993C-E1830E49119F}" srcOrd="2" destOrd="0" presId="urn:microsoft.com/office/officeart/2005/8/layout/gear1"/>
    <dgm:cxn modelId="{3E89EE37-6478-4A22-AE4A-4567E66717D3}" type="presParOf" srcId="{EC30C673-2426-41E8-B0EB-90E48B04542D}" destId="{9A6309D3-9048-4F4A-BACB-A54656924D2B}" srcOrd="3" destOrd="0" presId="urn:microsoft.com/office/officeart/2005/8/layout/gear1"/>
    <dgm:cxn modelId="{C0EA0C29-088B-4230-B703-F65318B64F79}" type="presParOf" srcId="{EC30C673-2426-41E8-B0EB-90E48B04542D}" destId="{80C8E75F-D517-47FD-B966-55B5DDF284A3}" srcOrd="4" destOrd="0" presId="urn:microsoft.com/office/officeart/2005/8/layout/gear1"/>
    <dgm:cxn modelId="{65F235A2-6100-491F-B6FC-975A19D835BB}" type="presParOf" srcId="{EC30C673-2426-41E8-B0EB-90E48B04542D}" destId="{3231344A-36CE-4252-A77E-35EC6D945533}" srcOrd="5" destOrd="0" presId="urn:microsoft.com/office/officeart/2005/8/layout/gear1"/>
    <dgm:cxn modelId="{E4E65EB6-2D35-4013-83E2-181CBB42C5C7}" type="presParOf" srcId="{EC30C673-2426-41E8-B0EB-90E48B04542D}" destId="{260EC98D-6CEC-4490-A11C-878C0C6A94D0}" srcOrd="6" destOrd="0" presId="urn:microsoft.com/office/officeart/2005/8/layout/gear1"/>
    <dgm:cxn modelId="{8DD949FA-B32E-4ECB-83B0-EA8B8914EAA6}" type="presParOf" srcId="{EC30C673-2426-41E8-B0EB-90E48B04542D}" destId="{0C186D54-8014-48DF-9723-2FEA93465CC6}" srcOrd="7" destOrd="0" presId="urn:microsoft.com/office/officeart/2005/8/layout/gear1"/>
    <dgm:cxn modelId="{0662C21D-4A51-4833-BAC1-DB2B60820DF2}" type="presParOf" srcId="{EC30C673-2426-41E8-B0EB-90E48B04542D}" destId="{C689D1DE-7CE2-4E90-BDAA-4AAD99591A83}" srcOrd="8" destOrd="0" presId="urn:microsoft.com/office/officeart/2005/8/layout/gear1"/>
    <dgm:cxn modelId="{D5673F72-F50F-44BF-81C0-4D4CC2B9A754}" type="presParOf" srcId="{EC30C673-2426-41E8-B0EB-90E48B04542D}" destId="{65B1C603-8527-4999-B1B2-B4CDD53CB97D}" srcOrd="9" destOrd="0" presId="urn:microsoft.com/office/officeart/2005/8/layout/gear1"/>
    <dgm:cxn modelId="{82E5E345-3BB2-41E0-B7B3-1067C5B4C7DB}" type="presParOf" srcId="{EC30C673-2426-41E8-B0EB-90E48B04542D}" destId="{975BE564-A72D-4848-B293-17614A1C9634}" srcOrd="10" destOrd="0" presId="urn:microsoft.com/office/officeart/2005/8/layout/gear1"/>
    <dgm:cxn modelId="{6044F5C4-C0FE-4AC9-95AE-4645F1EC9A0B}" type="presParOf" srcId="{EC30C673-2426-41E8-B0EB-90E48B04542D}" destId="{529418D9-8AC4-46A7-9991-A740A01D995B}" srcOrd="11" destOrd="0" presId="urn:microsoft.com/office/officeart/2005/8/layout/gear1"/>
    <dgm:cxn modelId="{6B381F79-695F-468E-B3F6-D15BC8497DB1}" type="presParOf" srcId="{EC30C673-2426-41E8-B0EB-90E48B04542D}" destId="{FB0D7F93-18D3-4E1A-926B-43B5814875BF}" srcOrd="12" destOrd="0" presId="urn:microsoft.com/office/officeart/2005/8/layout/gear1"/>
    <dgm:cxn modelId="{EED07FF8-F003-4DF9-8406-F34407AB7C55}" type="presParOf" srcId="{EC30C673-2426-41E8-B0EB-90E48B04542D}" destId="{FB722758-65DE-465D-B35A-EE49F565085F}" srcOrd="13" destOrd="0" presId="urn:microsoft.com/office/officeart/2005/8/layout/gear1"/>
    <dgm:cxn modelId="{4893775A-CA5A-4722-8D43-CBB6A113AFCB}" type="presParOf" srcId="{EC30C673-2426-41E8-B0EB-90E48B04542D}" destId="{6284479C-2FF9-4EEE-A315-985AF3AC6AFF}" srcOrd="14" destOrd="0" presId="urn:microsoft.com/office/officeart/2005/8/layout/gear1"/>
    <dgm:cxn modelId="{2F4BD2DD-93C2-413D-8665-C683041EE95C}" type="presParOf" srcId="{EC30C673-2426-41E8-B0EB-90E48B04542D}" destId="{CE27BA1E-CCF4-43F9-A9FD-E815412F8A97}" srcOrd="15"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BD49CF-815E-473E-85DC-B1CE71CCC27B}" type="doc">
      <dgm:prSet loTypeId="urn:microsoft.com/office/officeart/2005/8/layout/vList5" loCatId="list" qsTypeId="urn:microsoft.com/office/officeart/2005/8/quickstyle/simple1" qsCatId="simple" csTypeId="urn:microsoft.com/office/officeart/2005/8/colors/accent1_3" csCatId="accent1" phldr="1"/>
      <dgm:spPr/>
      <dgm:t>
        <a:bodyPr/>
        <a:lstStyle/>
        <a:p>
          <a:pPr rtl="1"/>
          <a:endParaRPr lang="ar-SA"/>
        </a:p>
      </dgm:t>
    </dgm:pt>
    <dgm:pt modelId="{D35F064D-3321-4B19-B54D-C64B35E1AE50}">
      <dgm:prSet phldrT="[نص]" custT="1"/>
      <dgm:spPr/>
      <dgm:t>
        <a:bodyPr/>
        <a:lstStyle/>
        <a:p>
          <a:pPr algn="ctr" rtl="1"/>
          <a:endParaRPr lang="ar-SA" sz="2400" b="1" i="0" dirty="0">
            <a:cs typeface="Akhbar MT" pitchFamily="2" charset="-78"/>
          </a:endParaRPr>
        </a:p>
        <a:p>
          <a:pPr algn="ctr" rtl="1"/>
          <a:r>
            <a:rPr lang="ar-SA" sz="2400" b="1" i="0" dirty="0">
              <a:cs typeface="Akhbar MT" pitchFamily="2" charset="-78"/>
            </a:rPr>
            <a:t>أين سيعمل طالب هندسة الطيران والفضاء بعد التخرج؟​</a:t>
          </a:r>
        </a:p>
        <a:p>
          <a:pPr algn="ctr" rtl="1"/>
          <a:endParaRPr lang="ar-SA" sz="2400" dirty="0">
            <a:cs typeface="Akhbar MT" pitchFamily="2" charset="-78"/>
          </a:endParaRPr>
        </a:p>
      </dgm:t>
    </dgm:pt>
    <dgm:pt modelId="{35FF714C-A585-4259-AC52-37F70819FE16}" type="parTrans" cxnId="{D766E47B-27F5-4A37-B1AA-A5E941FCC73E}">
      <dgm:prSet/>
      <dgm:spPr/>
      <dgm:t>
        <a:bodyPr/>
        <a:lstStyle/>
        <a:p>
          <a:pPr rtl="1"/>
          <a:endParaRPr lang="ar-SA"/>
        </a:p>
      </dgm:t>
    </dgm:pt>
    <dgm:pt modelId="{1CC0CA09-2345-4670-82A6-E0081E589774}" type="sibTrans" cxnId="{D766E47B-27F5-4A37-B1AA-A5E941FCC73E}">
      <dgm:prSet/>
      <dgm:spPr/>
      <dgm:t>
        <a:bodyPr/>
        <a:lstStyle/>
        <a:p>
          <a:pPr rtl="1"/>
          <a:endParaRPr lang="ar-SA"/>
        </a:p>
      </dgm:t>
    </dgm:pt>
    <dgm:pt modelId="{90D44620-FD19-466D-9063-7535B3848010}">
      <dgm:prSet phldrT="[نص]" custT="1"/>
      <dgm:spPr/>
      <dgm:t>
        <a:bodyPr/>
        <a:lstStyle/>
        <a:p>
          <a:pPr rtl="1"/>
          <a:r>
            <a:rPr lang="ar-SA" sz="1800" b="1" i="0" dirty="0">
              <a:cs typeface="Akhbar MT" pitchFamily="2" charset="-78"/>
            </a:rPr>
            <a:t>1) في المطارات.</a:t>
          </a:r>
          <a:r>
            <a:rPr lang="ar-SA" sz="1800" dirty="0">
              <a:cs typeface="Akhbar MT" pitchFamily="2" charset="-78"/>
            </a:rPr>
            <a:t/>
          </a:r>
          <a:br>
            <a:rPr lang="ar-SA" sz="1800" dirty="0">
              <a:cs typeface="Akhbar MT" pitchFamily="2" charset="-78"/>
            </a:rPr>
          </a:br>
          <a:r>
            <a:rPr lang="ar-SA" sz="1800" b="1" i="0" dirty="0">
              <a:cs typeface="Akhbar MT" pitchFamily="2" charset="-78"/>
            </a:rPr>
            <a:t>2) في شركات تصنيع وتطوير وصيانة الطائرات (شركة </a:t>
          </a:r>
          <a:r>
            <a:rPr lang="ar-SA" sz="1800" b="1" i="0" dirty="0" err="1">
              <a:cs typeface="Akhbar MT" pitchFamily="2" charset="-78"/>
            </a:rPr>
            <a:t>آرامكوا</a:t>
          </a:r>
          <a:r>
            <a:rPr lang="ar-SA" sz="1800" b="1" i="0" dirty="0">
              <a:cs typeface="Akhbar MT" pitchFamily="2" charset="-78"/>
            </a:rPr>
            <a:t> وسلام على سبيل المثال).</a:t>
          </a:r>
          <a:r>
            <a:rPr lang="ar-SA" sz="1800" dirty="0">
              <a:cs typeface="Akhbar MT" pitchFamily="2" charset="-78"/>
            </a:rPr>
            <a:t/>
          </a:r>
          <a:br>
            <a:rPr lang="ar-SA" sz="1800" dirty="0">
              <a:cs typeface="Akhbar MT" pitchFamily="2" charset="-78"/>
            </a:rPr>
          </a:br>
          <a:r>
            <a:rPr lang="ar-SA" sz="1800" b="1" i="0" dirty="0">
              <a:cs typeface="Akhbar MT" pitchFamily="2" charset="-78"/>
            </a:rPr>
            <a:t>3) في القطاع العسكري للعمل في صيانة وتطوير الطائرات الحربية.</a:t>
          </a:r>
          <a:r>
            <a:rPr lang="ar-SA" sz="1800" dirty="0">
              <a:cs typeface="Akhbar MT" pitchFamily="2" charset="-78"/>
            </a:rPr>
            <a:t/>
          </a:r>
          <a:br>
            <a:rPr lang="ar-SA" sz="1800" dirty="0">
              <a:cs typeface="Akhbar MT" pitchFamily="2" charset="-78"/>
            </a:rPr>
          </a:br>
          <a:r>
            <a:rPr lang="ar-SA" sz="1800" b="1" i="0" dirty="0">
              <a:cs typeface="Akhbar MT" pitchFamily="2" charset="-78"/>
            </a:rPr>
            <a:t>4) في مراكز الأبحاث المتقدمة التي تسعى إلى تطوير قطاع الطيران ووسائل التأكد من سلامته.</a:t>
          </a:r>
          <a:r>
            <a:rPr lang="ar-SA" sz="1800" dirty="0">
              <a:cs typeface="Akhbar MT" pitchFamily="2" charset="-78"/>
            </a:rPr>
            <a:t/>
          </a:r>
          <a:br>
            <a:rPr lang="ar-SA" sz="1800" dirty="0">
              <a:cs typeface="Akhbar MT" pitchFamily="2" charset="-78"/>
            </a:rPr>
          </a:br>
          <a:r>
            <a:rPr lang="ar-SA" sz="1800" b="1" i="0" dirty="0">
              <a:cs typeface="Akhbar MT" pitchFamily="2" charset="-78"/>
            </a:rPr>
            <a:t>5) مراكز أبحاث الفضاء.</a:t>
          </a:r>
          <a:r>
            <a:rPr lang="ar-SA" sz="1800" dirty="0">
              <a:cs typeface="Akhbar MT" pitchFamily="2" charset="-78"/>
            </a:rPr>
            <a:t/>
          </a:r>
          <a:br>
            <a:rPr lang="ar-SA" sz="1800" dirty="0">
              <a:cs typeface="Akhbar MT" pitchFamily="2" charset="-78"/>
            </a:rPr>
          </a:br>
          <a:r>
            <a:rPr lang="ar-SA" sz="1800" b="1" i="0" dirty="0">
              <a:cs typeface="Akhbar MT" pitchFamily="2" charset="-78"/>
            </a:rPr>
            <a:t>6) في قطاع التعليم في المعاهد والجامعات. </a:t>
          </a:r>
          <a:r>
            <a:rPr lang="ar-SA" sz="1800" dirty="0">
              <a:cs typeface="Akhbar MT" pitchFamily="2" charset="-78"/>
            </a:rPr>
            <a:t/>
          </a:r>
          <a:br>
            <a:rPr lang="ar-SA" sz="1800" dirty="0">
              <a:cs typeface="Akhbar MT" pitchFamily="2" charset="-78"/>
            </a:rPr>
          </a:br>
          <a:r>
            <a:rPr lang="ar-SA" sz="1800" b="1" i="0" dirty="0">
              <a:cs typeface="Akhbar MT" pitchFamily="2" charset="-78"/>
            </a:rPr>
            <a:t>7) مهندس الطيران هو بالمقام الأول مهندس ميكانيكي, بناءً على ذلك يمكن للمهندس الطيران العمل في نفس المجال الذي يعمل فيه المهندس الميكانيكي</a:t>
          </a:r>
          <a:endParaRPr lang="ar-SA" sz="1800" dirty="0">
            <a:cs typeface="Akhbar MT" pitchFamily="2" charset="-78"/>
          </a:endParaRPr>
        </a:p>
      </dgm:t>
    </dgm:pt>
    <dgm:pt modelId="{3AFCF875-17A7-418E-AF63-1C5EB512311F}" type="parTrans" cxnId="{3D6F3EE2-AE4B-4063-A1FE-4B47C9A3434B}">
      <dgm:prSet/>
      <dgm:spPr/>
      <dgm:t>
        <a:bodyPr/>
        <a:lstStyle/>
        <a:p>
          <a:pPr rtl="1"/>
          <a:endParaRPr lang="ar-SA"/>
        </a:p>
      </dgm:t>
    </dgm:pt>
    <dgm:pt modelId="{2A0B3E70-C98F-45A3-A3BE-C5CE362EE6BA}" type="sibTrans" cxnId="{3D6F3EE2-AE4B-4063-A1FE-4B47C9A3434B}">
      <dgm:prSet/>
      <dgm:spPr/>
      <dgm:t>
        <a:bodyPr/>
        <a:lstStyle/>
        <a:p>
          <a:pPr rtl="1"/>
          <a:endParaRPr lang="ar-SA"/>
        </a:p>
      </dgm:t>
    </dgm:pt>
    <dgm:pt modelId="{4E959A4F-3DE1-4F5F-B5DA-61835AEDD81B}">
      <dgm:prSet phldrT="[نص]"/>
      <dgm:spPr/>
      <dgm:t>
        <a:bodyPr/>
        <a:lstStyle/>
        <a:p>
          <a:pPr rtl="1"/>
          <a:r>
            <a:rPr lang="ar-SA" dirty="0"/>
            <a:t>الجامعات في المملكة </a:t>
          </a:r>
        </a:p>
      </dgm:t>
    </dgm:pt>
    <dgm:pt modelId="{BA135B16-D776-4C1B-91F7-2E34D5A573C1}" type="parTrans" cxnId="{F93C9678-6577-46C1-850D-27A854846525}">
      <dgm:prSet/>
      <dgm:spPr/>
      <dgm:t>
        <a:bodyPr/>
        <a:lstStyle/>
        <a:p>
          <a:pPr rtl="1"/>
          <a:endParaRPr lang="ar-SA"/>
        </a:p>
      </dgm:t>
    </dgm:pt>
    <dgm:pt modelId="{2519D188-6589-433B-9EA5-6F072A8689A1}" type="sibTrans" cxnId="{F93C9678-6577-46C1-850D-27A854846525}">
      <dgm:prSet/>
      <dgm:spPr/>
      <dgm:t>
        <a:bodyPr/>
        <a:lstStyle/>
        <a:p>
          <a:pPr rtl="1"/>
          <a:endParaRPr lang="ar-SA"/>
        </a:p>
      </dgm:t>
    </dgm:pt>
    <dgm:pt modelId="{A050FF7B-29B7-4971-B384-C6C907A9F91F}">
      <dgm:prSet phldrT="[نص]"/>
      <dgm:spPr/>
      <dgm:t>
        <a:bodyPr/>
        <a:lstStyle/>
        <a:p>
          <a:pPr rtl="1"/>
          <a:r>
            <a:rPr lang="ar-SA" b="1" i="0" dirty="0">
              <a:cs typeface="Akhbar MT" pitchFamily="2" charset="-78"/>
            </a:rPr>
            <a:t>جامعة الملك فهد للبترول والمعادن</a:t>
          </a:r>
          <a:endParaRPr lang="ar-SA" dirty="0">
            <a:cs typeface="Akhbar MT" pitchFamily="2" charset="-78"/>
          </a:endParaRPr>
        </a:p>
      </dgm:t>
    </dgm:pt>
    <dgm:pt modelId="{DD4F038C-AEE4-475F-9045-8471D747FF26}" type="parTrans" cxnId="{AB0BE241-B366-42A9-B455-866AA7799B76}">
      <dgm:prSet/>
      <dgm:spPr/>
      <dgm:t>
        <a:bodyPr/>
        <a:lstStyle/>
        <a:p>
          <a:pPr rtl="1"/>
          <a:endParaRPr lang="ar-SA"/>
        </a:p>
      </dgm:t>
    </dgm:pt>
    <dgm:pt modelId="{02CA6B83-5D7C-4217-B5CF-1E90DD2DBB46}" type="sibTrans" cxnId="{AB0BE241-B366-42A9-B455-866AA7799B76}">
      <dgm:prSet/>
      <dgm:spPr/>
      <dgm:t>
        <a:bodyPr/>
        <a:lstStyle/>
        <a:p>
          <a:pPr rtl="1"/>
          <a:endParaRPr lang="ar-SA"/>
        </a:p>
      </dgm:t>
    </dgm:pt>
    <dgm:pt modelId="{BA67CC2F-996F-4021-852C-C965CDDC2E48}">
      <dgm:prSet phldrT="[نص]"/>
      <dgm:spPr/>
      <dgm:t>
        <a:bodyPr/>
        <a:lstStyle/>
        <a:p>
          <a:pPr rtl="1"/>
          <a:r>
            <a:rPr lang="ar-SA" dirty="0">
              <a:cs typeface="Akhbar MT" pitchFamily="2" charset="-78"/>
            </a:rPr>
            <a:t>جامعة الملك عبدالعزيز</a:t>
          </a:r>
        </a:p>
      </dgm:t>
    </dgm:pt>
    <dgm:pt modelId="{A4BBA31F-D8DA-4299-A0C5-55CE98FF30AA}" type="parTrans" cxnId="{4B598176-6130-4E20-91B3-0F5AF9E0049F}">
      <dgm:prSet/>
      <dgm:spPr/>
      <dgm:t>
        <a:bodyPr/>
        <a:lstStyle/>
        <a:p>
          <a:pPr rtl="1"/>
          <a:endParaRPr lang="ar-SA"/>
        </a:p>
      </dgm:t>
    </dgm:pt>
    <dgm:pt modelId="{6A0E7F5D-42C4-4BB3-AB90-41D4EAB1D66D}" type="sibTrans" cxnId="{4B598176-6130-4E20-91B3-0F5AF9E0049F}">
      <dgm:prSet/>
      <dgm:spPr/>
      <dgm:t>
        <a:bodyPr/>
        <a:lstStyle/>
        <a:p>
          <a:pPr rtl="1"/>
          <a:endParaRPr lang="ar-SA"/>
        </a:p>
      </dgm:t>
    </dgm:pt>
    <dgm:pt modelId="{FE2FB14F-48A3-47D1-9204-CD3DC84B05F4}" type="pres">
      <dgm:prSet presAssocID="{4ABD49CF-815E-473E-85DC-B1CE71CCC27B}" presName="Name0" presStyleCnt="0">
        <dgm:presLayoutVars>
          <dgm:dir/>
          <dgm:animLvl val="lvl"/>
          <dgm:resizeHandles val="exact"/>
        </dgm:presLayoutVars>
      </dgm:prSet>
      <dgm:spPr/>
      <dgm:t>
        <a:bodyPr/>
        <a:lstStyle/>
        <a:p>
          <a:pPr rtl="1"/>
          <a:endParaRPr lang="ar-SA"/>
        </a:p>
      </dgm:t>
    </dgm:pt>
    <dgm:pt modelId="{1C0619F9-E46E-4B1F-BF79-05FCF8241BFB}" type="pres">
      <dgm:prSet presAssocID="{D35F064D-3321-4B19-B54D-C64B35E1AE50}" presName="linNode" presStyleCnt="0"/>
      <dgm:spPr/>
    </dgm:pt>
    <dgm:pt modelId="{F3474321-F8FA-40D7-9101-627DDEFB6589}" type="pres">
      <dgm:prSet presAssocID="{D35F064D-3321-4B19-B54D-C64B35E1AE50}" presName="parentText" presStyleLbl="node1" presStyleIdx="0" presStyleCnt="2">
        <dgm:presLayoutVars>
          <dgm:chMax val="1"/>
          <dgm:bulletEnabled val="1"/>
        </dgm:presLayoutVars>
      </dgm:prSet>
      <dgm:spPr/>
      <dgm:t>
        <a:bodyPr/>
        <a:lstStyle/>
        <a:p>
          <a:pPr rtl="1"/>
          <a:endParaRPr lang="ar-SA"/>
        </a:p>
      </dgm:t>
    </dgm:pt>
    <dgm:pt modelId="{B86F5C94-7D88-44AE-BC8E-AD3B478A1AD2}" type="pres">
      <dgm:prSet presAssocID="{D35F064D-3321-4B19-B54D-C64B35E1AE50}" presName="descendantText" presStyleLbl="alignAccFollowNode1" presStyleIdx="0" presStyleCnt="2" custScaleX="167482" custScaleY="249533" custLinFactNeighborX="-2802" custLinFactNeighborY="7610">
        <dgm:presLayoutVars>
          <dgm:bulletEnabled val="1"/>
        </dgm:presLayoutVars>
      </dgm:prSet>
      <dgm:spPr/>
      <dgm:t>
        <a:bodyPr/>
        <a:lstStyle/>
        <a:p>
          <a:pPr rtl="1"/>
          <a:endParaRPr lang="ar-SA"/>
        </a:p>
      </dgm:t>
    </dgm:pt>
    <dgm:pt modelId="{BDB7622F-7C5C-41EB-9258-63AC5E889834}" type="pres">
      <dgm:prSet presAssocID="{1CC0CA09-2345-4670-82A6-E0081E589774}" presName="sp" presStyleCnt="0"/>
      <dgm:spPr/>
    </dgm:pt>
    <dgm:pt modelId="{5A48B9D3-2BBB-4839-9D0A-B456AA1E2354}" type="pres">
      <dgm:prSet presAssocID="{4E959A4F-3DE1-4F5F-B5DA-61835AEDD81B}" presName="linNode" presStyleCnt="0"/>
      <dgm:spPr/>
    </dgm:pt>
    <dgm:pt modelId="{4669C67A-981C-4ECB-99CB-B80F0B9B4695}" type="pres">
      <dgm:prSet presAssocID="{4E959A4F-3DE1-4F5F-B5DA-61835AEDD81B}" presName="parentText" presStyleLbl="node1" presStyleIdx="1" presStyleCnt="2" custLinFactNeighborX="700" custLinFactNeighborY="-745">
        <dgm:presLayoutVars>
          <dgm:chMax val="1"/>
          <dgm:bulletEnabled val="1"/>
        </dgm:presLayoutVars>
      </dgm:prSet>
      <dgm:spPr/>
      <dgm:t>
        <a:bodyPr/>
        <a:lstStyle/>
        <a:p>
          <a:pPr rtl="1"/>
          <a:endParaRPr lang="ar-SA"/>
        </a:p>
      </dgm:t>
    </dgm:pt>
    <dgm:pt modelId="{C1C545D7-95CE-4D6B-8172-EFE9A1297250}" type="pres">
      <dgm:prSet presAssocID="{4E959A4F-3DE1-4F5F-B5DA-61835AEDD81B}" presName="descendantText" presStyleLbl="alignAccFollowNode1" presStyleIdx="1" presStyleCnt="2" custScaleX="148054">
        <dgm:presLayoutVars>
          <dgm:bulletEnabled val="1"/>
        </dgm:presLayoutVars>
      </dgm:prSet>
      <dgm:spPr/>
      <dgm:t>
        <a:bodyPr/>
        <a:lstStyle/>
        <a:p>
          <a:pPr rtl="1"/>
          <a:endParaRPr lang="ar-SA"/>
        </a:p>
      </dgm:t>
    </dgm:pt>
  </dgm:ptLst>
  <dgm:cxnLst>
    <dgm:cxn modelId="{4B598176-6130-4E20-91B3-0F5AF9E0049F}" srcId="{4E959A4F-3DE1-4F5F-B5DA-61835AEDD81B}" destId="{BA67CC2F-996F-4021-852C-C965CDDC2E48}" srcOrd="1" destOrd="0" parTransId="{A4BBA31F-D8DA-4299-A0C5-55CE98FF30AA}" sibTransId="{6A0E7F5D-42C4-4BB3-AB90-41D4EAB1D66D}"/>
    <dgm:cxn modelId="{F93C9678-6577-46C1-850D-27A854846525}" srcId="{4ABD49CF-815E-473E-85DC-B1CE71CCC27B}" destId="{4E959A4F-3DE1-4F5F-B5DA-61835AEDD81B}" srcOrd="1" destOrd="0" parTransId="{BA135B16-D776-4C1B-91F7-2E34D5A573C1}" sibTransId="{2519D188-6589-433B-9EA5-6F072A8689A1}"/>
    <dgm:cxn modelId="{9FB6C6AE-C261-4FE6-B6D8-8B30EC1AE563}" type="presOf" srcId="{4ABD49CF-815E-473E-85DC-B1CE71CCC27B}" destId="{FE2FB14F-48A3-47D1-9204-CD3DC84B05F4}" srcOrd="0" destOrd="0" presId="urn:microsoft.com/office/officeart/2005/8/layout/vList5"/>
    <dgm:cxn modelId="{AB0BE241-B366-42A9-B455-866AA7799B76}" srcId="{4E959A4F-3DE1-4F5F-B5DA-61835AEDD81B}" destId="{A050FF7B-29B7-4971-B384-C6C907A9F91F}" srcOrd="0" destOrd="0" parTransId="{DD4F038C-AEE4-475F-9045-8471D747FF26}" sibTransId="{02CA6B83-5D7C-4217-B5CF-1E90DD2DBB46}"/>
    <dgm:cxn modelId="{2D5FB059-C7F8-4449-8945-C96605F41B6C}" type="presOf" srcId="{A050FF7B-29B7-4971-B384-C6C907A9F91F}" destId="{C1C545D7-95CE-4D6B-8172-EFE9A1297250}" srcOrd="0" destOrd="0" presId="urn:microsoft.com/office/officeart/2005/8/layout/vList5"/>
    <dgm:cxn modelId="{3D6F3EE2-AE4B-4063-A1FE-4B47C9A3434B}" srcId="{D35F064D-3321-4B19-B54D-C64B35E1AE50}" destId="{90D44620-FD19-466D-9063-7535B3848010}" srcOrd="0" destOrd="0" parTransId="{3AFCF875-17A7-418E-AF63-1C5EB512311F}" sibTransId="{2A0B3E70-C98F-45A3-A3BE-C5CE362EE6BA}"/>
    <dgm:cxn modelId="{996E3530-6FFC-49F0-BB98-3129660CD3AC}" type="presOf" srcId="{BA67CC2F-996F-4021-852C-C965CDDC2E48}" destId="{C1C545D7-95CE-4D6B-8172-EFE9A1297250}" srcOrd="0" destOrd="1" presId="urn:microsoft.com/office/officeart/2005/8/layout/vList5"/>
    <dgm:cxn modelId="{878ABF71-7814-4F7D-A4B0-C10AA839CF1D}" type="presOf" srcId="{90D44620-FD19-466D-9063-7535B3848010}" destId="{B86F5C94-7D88-44AE-BC8E-AD3B478A1AD2}" srcOrd="0" destOrd="0" presId="urn:microsoft.com/office/officeart/2005/8/layout/vList5"/>
    <dgm:cxn modelId="{57D1CE26-AA5F-4CC9-A889-2F6A47419288}" type="presOf" srcId="{4E959A4F-3DE1-4F5F-B5DA-61835AEDD81B}" destId="{4669C67A-981C-4ECB-99CB-B80F0B9B4695}" srcOrd="0" destOrd="0" presId="urn:microsoft.com/office/officeart/2005/8/layout/vList5"/>
    <dgm:cxn modelId="{D766E47B-27F5-4A37-B1AA-A5E941FCC73E}" srcId="{4ABD49CF-815E-473E-85DC-B1CE71CCC27B}" destId="{D35F064D-3321-4B19-B54D-C64B35E1AE50}" srcOrd="0" destOrd="0" parTransId="{35FF714C-A585-4259-AC52-37F70819FE16}" sibTransId="{1CC0CA09-2345-4670-82A6-E0081E589774}"/>
    <dgm:cxn modelId="{057787D5-F102-479B-A6B5-0F56BB3BBC22}" type="presOf" srcId="{D35F064D-3321-4B19-B54D-C64B35E1AE50}" destId="{F3474321-F8FA-40D7-9101-627DDEFB6589}" srcOrd="0" destOrd="0" presId="urn:microsoft.com/office/officeart/2005/8/layout/vList5"/>
    <dgm:cxn modelId="{F642FE87-501D-4357-AEBE-FAF8C46B14BA}" type="presParOf" srcId="{FE2FB14F-48A3-47D1-9204-CD3DC84B05F4}" destId="{1C0619F9-E46E-4B1F-BF79-05FCF8241BFB}" srcOrd="0" destOrd="0" presId="urn:microsoft.com/office/officeart/2005/8/layout/vList5"/>
    <dgm:cxn modelId="{9A910AAF-E2C7-40A8-B6CE-FD2C473C9A89}" type="presParOf" srcId="{1C0619F9-E46E-4B1F-BF79-05FCF8241BFB}" destId="{F3474321-F8FA-40D7-9101-627DDEFB6589}" srcOrd="0" destOrd="0" presId="urn:microsoft.com/office/officeart/2005/8/layout/vList5"/>
    <dgm:cxn modelId="{06F72EB9-ECED-4188-8306-FEFEC6DFCCE2}" type="presParOf" srcId="{1C0619F9-E46E-4B1F-BF79-05FCF8241BFB}" destId="{B86F5C94-7D88-44AE-BC8E-AD3B478A1AD2}" srcOrd="1" destOrd="0" presId="urn:microsoft.com/office/officeart/2005/8/layout/vList5"/>
    <dgm:cxn modelId="{A9779303-BBC7-45E1-9454-4CDA2BDC4B83}" type="presParOf" srcId="{FE2FB14F-48A3-47D1-9204-CD3DC84B05F4}" destId="{BDB7622F-7C5C-41EB-9258-63AC5E889834}" srcOrd="1" destOrd="0" presId="urn:microsoft.com/office/officeart/2005/8/layout/vList5"/>
    <dgm:cxn modelId="{D0151335-3C85-4FF9-8BAE-864C20382F16}" type="presParOf" srcId="{FE2FB14F-48A3-47D1-9204-CD3DC84B05F4}" destId="{5A48B9D3-2BBB-4839-9D0A-B456AA1E2354}" srcOrd="2" destOrd="0" presId="urn:microsoft.com/office/officeart/2005/8/layout/vList5"/>
    <dgm:cxn modelId="{FDA73232-8DD4-4045-9459-754B5F39846E}" type="presParOf" srcId="{5A48B9D3-2BBB-4839-9D0A-B456AA1E2354}" destId="{4669C67A-981C-4ECB-99CB-B80F0B9B4695}" srcOrd="0" destOrd="0" presId="urn:microsoft.com/office/officeart/2005/8/layout/vList5"/>
    <dgm:cxn modelId="{77AA2E55-A572-4CC5-865F-8C6E2C0F7C9E}" type="presParOf" srcId="{5A48B9D3-2BBB-4839-9D0A-B456AA1E2354}" destId="{C1C545D7-95CE-4D6B-8172-EFE9A129725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5BBAC-BBE8-4750-AC02-1994AC3CA3C2}">
      <dsp:nvSpPr>
        <dsp:cNvPr id="0" name=""/>
        <dsp:cNvSpPr/>
      </dsp:nvSpPr>
      <dsp:spPr>
        <a:xfrm>
          <a:off x="0" y="0"/>
          <a:ext cx="8772163" cy="160915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4790" tIns="224790" rIns="224790" bIns="224790" numCol="1" spcCol="1270" anchor="ctr" anchorCtr="0">
          <a:noAutofit/>
        </a:bodyPr>
        <a:lstStyle/>
        <a:p>
          <a:pPr lvl="0" algn="ctr" defTabSz="2622550" rtl="1">
            <a:lnSpc>
              <a:spcPct val="90000"/>
            </a:lnSpc>
            <a:spcBef>
              <a:spcPct val="0"/>
            </a:spcBef>
            <a:spcAft>
              <a:spcPct val="35000"/>
            </a:spcAft>
          </a:pPr>
          <a:r>
            <a:rPr lang="ar-SA" sz="5900" b="1" kern="1200">
              <a:ln w="0"/>
              <a:effectLst>
                <a:outerShdw blurRad="38100" dist="25400" dir="5400000" algn="ctr" rotWithShape="0">
                  <a:srgbClr val="6E747A">
                    <a:alpha val="43000"/>
                  </a:srgbClr>
                </a:outerShdw>
              </a:effectLst>
              <a:latin typeface="inherit"/>
              <a:ea typeface="Times New Roman" panose="02020603050405020304" pitchFamily="18" charset="0"/>
              <a:cs typeface="Akhbar MT" pitchFamily="2" charset="-78"/>
            </a:rPr>
            <a:t>وتتركز مهمة وكالة الفضاء المستحدثة في </a:t>
          </a:r>
          <a:endParaRPr lang="ar-SA" sz="5900" kern="1200" dirty="0"/>
        </a:p>
      </dsp:txBody>
      <dsp:txXfrm>
        <a:off x="0" y="0"/>
        <a:ext cx="8772163" cy="1609155"/>
      </dsp:txXfrm>
    </dsp:sp>
    <dsp:sp modelId="{8A0DCF06-EE99-4032-8F9F-7AF867B419B2}">
      <dsp:nvSpPr>
        <dsp:cNvPr id="0" name=""/>
        <dsp:cNvSpPr/>
      </dsp:nvSpPr>
      <dsp:spPr>
        <a:xfrm>
          <a:off x="0" y="1609155"/>
          <a:ext cx="4386081" cy="3379226"/>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kern="1200" dirty="0">
              <a:ln w="0"/>
              <a:effectLst>
                <a:outerShdw blurRad="38100" dist="25400" dir="5400000" algn="ctr" rotWithShape="0">
                  <a:srgbClr val="6E747A">
                    <a:alpha val="43000"/>
                  </a:srgbClr>
                </a:outerShdw>
              </a:effectLst>
              <a:latin typeface="inherit"/>
              <a:ea typeface="Times New Roman" panose="02020603050405020304" pitchFamily="18" charset="0"/>
              <a:cs typeface="Akhbar MT" pitchFamily="2" charset="-78"/>
            </a:rPr>
            <a:t>كذلك إنشاء البنى التحتيّة المطوّرة، مع تمكين الكوادر السعودية وتأهيلها لتطوير وتصنيع وتشغيل الأقمار الصناعية، بما يعزّز دور المملكة في مجال الفضاء.</a:t>
          </a:r>
          <a:endParaRPr lang="ar-SA" sz="3200" kern="1200" dirty="0"/>
        </a:p>
      </dsp:txBody>
      <dsp:txXfrm>
        <a:off x="0" y="1609155"/>
        <a:ext cx="4386081" cy="3379226"/>
      </dsp:txXfrm>
    </dsp:sp>
    <dsp:sp modelId="{09627225-DAB6-4E14-930E-48BF190EA614}">
      <dsp:nvSpPr>
        <dsp:cNvPr id="0" name=""/>
        <dsp:cNvSpPr/>
      </dsp:nvSpPr>
      <dsp:spPr>
        <a:xfrm>
          <a:off x="4386081" y="1609155"/>
          <a:ext cx="4386081" cy="3379226"/>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1">
            <a:lnSpc>
              <a:spcPct val="90000"/>
            </a:lnSpc>
            <a:spcBef>
              <a:spcPct val="0"/>
            </a:spcBef>
            <a:spcAft>
              <a:spcPct val="35000"/>
            </a:spcAft>
          </a:pPr>
          <a:r>
            <a:rPr lang="ar-SA" sz="5500" kern="1200" dirty="0">
              <a:ln w="0"/>
              <a:effectLst>
                <a:outerShdw blurRad="38100" dist="25400" dir="5400000" algn="ctr" rotWithShape="0">
                  <a:srgbClr val="6E747A">
                    <a:alpha val="43000"/>
                  </a:srgbClr>
                </a:outerShdw>
              </a:effectLst>
              <a:latin typeface="inherit"/>
              <a:ea typeface="Times New Roman" panose="02020603050405020304" pitchFamily="18" charset="0"/>
              <a:cs typeface="Akhbar MT" pitchFamily="2" charset="-78"/>
            </a:rPr>
            <a:t>- إدارة الأقمار الصناعية ونقل وتوطين وتطوير تقنياتها.</a:t>
          </a:r>
          <a:endParaRPr lang="ar-SA" sz="5500" kern="1200" dirty="0"/>
        </a:p>
      </dsp:txBody>
      <dsp:txXfrm>
        <a:off x="4386081" y="1609155"/>
        <a:ext cx="4386081" cy="3379226"/>
      </dsp:txXfrm>
    </dsp:sp>
    <dsp:sp modelId="{23C500EA-623B-4C95-8098-7897FE924B60}">
      <dsp:nvSpPr>
        <dsp:cNvPr id="0" name=""/>
        <dsp:cNvSpPr/>
      </dsp:nvSpPr>
      <dsp:spPr>
        <a:xfrm>
          <a:off x="0" y="4988382"/>
          <a:ext cx="8772163" cy="37546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1CE21-6978-4F53-A3F6-D79E092F9C71}">
      <dsp:nvSpPr>
        <dsp:cNvPr id="0" name=""/>
        <dsp:cNvSpPr/>
      </dsp:nvSpPr>
      <dsp:spPr>
        <a:xfrm>
          <a:off x="0" y="0"/>
          <a:ext cx="8448632" cy="131726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ar-SA" sz="3500" kern="1200" dirty="0"/>
            <a:t>محطة أرضية تتلقى صور الأقمار بدقة 31 سم .</a:t>
          </a:r>
        </a:p>
      </dsp:txBody>
      <dsp:txXfrm>
        <a:off x="38581" y="38581"/>
        <a:ext cx="6915896" cy="1240100"/>
      </dsp:txXfrm>
    </dsp:sp>
    <dsp:sp modelId="{35E84613-BA20-4D95-8B3D-CFA39ACA2061}">
      <dsp:nvSpPr>
        <dsp:cNvPr id="0" name=""/>
        <dsp:cNvSpPr/>
      </dsp:nvSpPr>
      <dsp:spPr>
        <a:xfrm>
          <a:off x="707572" y="1556764"/>
          <a:ext cx="8448632" cy="131726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ar-SA" sz="3500" kern="1200" dirty="0"/>
            <a:t>قمر سعودي للاستشعار عن بعد بدقة 2.5 متر .</a:t>
          </a:r>
        </a:p>
      </dsp:txBody>
      <dsp:txXfrm>
        <a:off x="746153" y="1595345"/>
        <a:ext cx="6807677" cy="1240100"/>
      </dsp:txXfrm>
    </dsp:sp>
    <dsp:sp modelId="{750D836C-43F4-4430-93F4-8A5A7B31144F}">
      <dsp:nvSpPr>
        <dsp:cNvPr id="0" name=""/>
        <dsp:cNvSpPr/>
      </dsp:nvSpPr>
      <dsp:spPr>
        <a:xfrm>
          <a:off x="1404585" y="3113528"/>
          <a:ext cx="8448632" cy="131726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ar-SA" sz="3500" kern="1200" dirty="0"/>
            <a:t>المشاركة في بعثات الاستكشاف مثل استكشاف المريخ .</a:t>
          </a:r>
        </a:p>
      </dsp:txBody>
      <dsp:txXfrm>
        <a:off x="1443166" y="3152109"/>
        <a:ext cx="6818238" cy="1240100"/>
      </dsp:txXfrm>
    </dsp:sp>
    <dsp:sp modelId="{522A7E2B-8D3E-4814-B59B-A865DCAA817F}">
      <dsp:nvSpPr>
        <dsp:cNvPr id="0" name=""/>
        <dsp:cNvSpPr/>
      </dsp:nvSpPr>
      <dsp:spPr>
        <a:xfrm>
          <a:off x="2112158" y="4670292"/>
          <a:ext cx="8448632" cy="131726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ar-SA" sz="3500" kern="1200" dirty="0"/>
            <a:t>المشاركة بدراسة الجانب المظلم من القمر .</a:t>
          </a:r>
        </a:p>
      </dsp:txBody>
      <dsp:txXfrm>
        <a:off x="2150739" y="4708873"/>
        <a:ext cx="6807677" cy="1240100"/>
      </dsp:txXfrm>
    </dsp:sp>
    <dsp:sp modelId="{5B31C257-13BC-4713-8612-95334E8710D8}">
      <dsp:nvSpPr>
        <dsp:cNvPr id="0" name=""/>
        <dsp:cNvSpPr/>
      </dsp:nvSpPr>
      <dsp:spPr>
        <a:xfrm>
          <a:off x="7592412" y="1008903"/>
          <a:ext cx="856220" cy="85622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endParaRPr lang="ar-SA" sz="3600" kern="1200"/>
        </a:p>
      </dsp:txBody>
      <dsp:txXfrm>
        <a:off x="7785061" y="1008903"/>
        <a:ext cx="470922" cy="644306"/>
      </dsp:txXfrm>
    </dsp:sp>
    <dsp:sp modelId="{40ADD365-C34F-4FE3-A0D6-8D73DE55D897}">
      <dsp:nvSpPr>
        <dsp:cNvPr id="0" name=""/>
        <dsp:cNvSpPr/>
      </dsp:nvSpPr>
      <dsp:spPr>
        <a:xfrm>
          <a:off x="8299985" y="2565667"/>
          <a:ext cx="856220" cy="85622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endParaRPr lang="ar-SA" sz="3600" kern="1200"/>
        </a:p>
      </dsp:txBody>
      <dsp:txXfrm>
        <a:off x="8492634" y="2565667"/>
        <a:ext cx="470922" cy="644306"/>
      </dsp:txXfrm>
    </dsp:sp>
    <dsp:sp modelId="{5B62E39A-D0B7-4121-A77D-B384DBD8841A}">
      <dsp:nvSpPr>
        <dsp:cNvPr id="0" name=""/>
        <dsp:cNvSpPr/>
      </dsp:nvSpPr>
      <dsp:spPr>
        <a:xfrm>
          <a:off x="8996997" y="4122431"/>
          <a:ext cx="856220" cy="85622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endParaRPr lang="ar-SA" sz="3600" kern="1200"/>
        </a:p>
      </dsp:txBody>
      <dsp:txXfrm>
        <a:off x="9189646" y="4122431"/>
        <a:ext cx="470922" cy="6443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70BFB-DC3B-43E6-A59B-62558ACA1302}">
      <dsp:nvSpPr>
        <dsp:cNvPr id="0" name=""/>
        <dsp:cNvSpPr/>
      </dsp:nvSpPr>
      <dsp:spPr>
        <a:xfrm>
          <a:off x="4035764" y="2810075"/>
          <a:ext cx="3598907" cy="3598907"/>
        </a:xfrm>
        <a:prstGeom prst="gear9">
          <a:avLst/>
        </a:prstGeom>
        <a:gradFill rotWithShape="0">
          <a:gsLst>
            <a:gs pos="0">
              <a:schemeClr val="accent1">
                <a:alpha val="90000"/>
                <a:hueOff val="0"/>
                <a:satOff val="0"/>
                <a:lumOff val="0"/>
                <a:alphaOff val="0"/>
                <a:tint val="96000"/>
                <a:lumMod val="100000"/>
              </a:schemeClr>
            </a:gs>
            <a:gs pos="78000">
              <a:schemeClr val="accent1">
                <a:alpha val="9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1">
            <a:lnSpc>
              <a:spcPct val="90000"/>
            </a:lnSpc>
            <a:spcBef>
              <a:spcPct val="0"/>
            </a:spcBef>
            <a:spcAft>
              <a:spcPct val="35000"/>
            </a:spcAft>
          </a:pPr>
          <a:r>
            <a:rPr lang="ar-SA" sz="1700" kern="1200" dirty="0"/>
            <a:t>دراسة الفيزياء الفلكية</a:t>
          </a:r>
        </a:p>
      </dsp:txBody>
      <dsp:txXfrm>
        <a:off x="4759304" y="3653102"/>
        <a:ext cx="2151827" cy="1849912"/>
      </dsp:txXfrm>
    </dsp:sp>
    <dsp:sp modelId="{9A6309D3-9048-4F4A-BACB-A54656924D2B}">
      <dsp:nvSpPr>
        <dsp:cNvPr id="0" name=""/>
        <dsp:cNvSpPr/>
      </dsp:nvSpPr>
      <dsp:spPr>
        <a:xfrm>
          <a:off x="3072099" y="4765882"/>
          <a:ext cx="3225010" cy="1912072"/>
        </a:xfrm>
        <a:prstGeom prst="roundRect">
          <a:avLst>
            <a:gd name="adj" fmla="val 10000"/>
          </a:avLst>
        </a:prstGeom>
        <a:solidFill>
          <a:schemeClr val="lt1">
            <a:alpha val="90000"/>
            <a:hueOff val="0"/>
            <a:satOff val="0"/>
            <a:lumOff val="0"/>
            <a:alphaOff val="0"/>
          </a:schemeClr>
        </a:solidFill>
        <a:ln w="12700" cap="rnd"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r" defTabSz="622300" rtl="1">
            <a:lnSpc>
              <a:spcPct val="90000"/>
            </a:lnSpc>
            <a:spcBef>
              <a:spcPct val="0"/>
            </a:spcBef>
            <a:spcAft>
              <a:spcPct val="15000"/>
            </a:spcAft>
            <a:buChar char="••"/>
          </a:pPr>
          <a:r>
            <a:rPr lang="ar-SA" sz="1400" b="0" i="0" kern="1200" dirty="0"/>
            <a:t>هي دراسة التركيب الكيميائي والخصائص الفيزيائية للأجرام السماوية. ومتابعة ودراسة حالة تلك الأجرام السماوية منذ نشأتها وحتى </a:t>
          </a:r>
          <a:r>
            <a:rPr lang="ar-SA" sz="1400" b="0" i="0" kern="1200" dirty="0" err="1"/>
            <a:t>إنتهائها</a:t>
          </a:r>
          <a:r>
            <a:rPr lang="ar-SA" sz="1400" b="0" i="0" kern="1200" dirty="0"/>
            <a:t>.</a:t>
          </a:r>
          <a:endParaRPr lang="ar-SA" sz="1400" kern="1200" dirty="0"/>
        </a:p>
        <a:p>
          <a:pPr marL="114300" lvl="1" indent="-114300" algn="r" defTabSz="622300" rtl="1">
            <a:lnSpc>
              <a:spcPct val="90000"/>
            </a:lnSpc>
            <a:spcBef>
              <a:spcPct val="0"/>
            </a:spcBef>
            <a:spcAft>
              <a:spcPct val="15000"/>
            </a:spcAft>
            <a:buChar char="••"/>
          </a:pPr>
          <a:r>
            <a:rPr lang="ar-SA" sz="1400" b="0" i="0" kern="1200" dirty="0"/>
            <a:t>أما علم الكونيات فهو مماثل للفيزياء الفلكية لكنه يختلف قليلاً، حيث يتناول هذا الفرع دراسة الكون في مجمله، نشأة الكون ومستقبله.</a:t>
          </a:r>
        </a:p>
      </dsp:txBody>
      <dsp:txXfrm>
        <a:off x="3128102" y="4821885"/>
        <a:ext cx="3113004" cy="1800066"/>
      </dsp:txXfrm>
    </dsp:sp>
    <dsp:sp modelId="{80C8E75F-D517-47FD-B966-55B5DDF284A3}">
      <dsp:nvSpPr>
        <dsp:cNvPr id="0" name=""/>
        <dsp:cNvSpPr/>
      </dsp:nvSpPr>
      <dsp:spPr>
        <a:xfrm>
          <a:off x="1941854" y="1959424"/>
          <a:ext cx="2617387" cy="2617387"/>
        </a:xfrm>
        <a:prstGeom prst="gear6">
          <a:avLst/>
        </a:prstGeom>
        <a:gradFill rotWithShape="0">
          <a:gsLst>
            <a:gs pos="0">
              <a:schemeClr val="accent1">
                <a:alpha val="90000"/>
                <a:hueOff val="0"/>
                <a:satOff val="0"/>
                <a:lumOff val="0"/>
                <a:alphaOff val="-20000"/>
                <a:tint val="96000"/>
                <a:lumMod val="100000"/>
              </a:schemeClr>
            </a:gs>
            <a:gs pos="78000">
              <a:schemeClr val="accent1">
                <a:alpha val="90000"/>
                <a:hueOff val="0"/>
                <a:satOff val="0"/>
                <a:lumOff val="0"/>
                <a:alphaOff val="-2000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1">
            <a:lnSpc>
              <a:spcPct val="90000"/>
            </a:lnSpc>
            <a:spcBef>
              <a:spcPct val="0"/>
            </a:spcBef>
            <a:spcAft>
              <a:spcPct val="35000"/>
            </a:spcAft>
          </a:pPr>
          <a:r>
            <a:rPr lang="ar-SA" sz="1700" kern="1200" dirty="0"/>
            <a:t>القياسات الفلكية</a:t>
          </a:r>
        </a:p>
      </dsp:txBody>
      <dsp:txXfrm>
        <a:off x="2600789" y="2622342"/>
        <a:ext cx="1299517" cy="1291551"/>
      </dsp:txXfrm>
    </dsp:sp>
    <dsp:sp modelId="{0C186D54-8014-48DF-9723-2FEA93465CC6}">
      <dsp:nvSpPr>
        <dsp:cNvPr id="0" name=""/>
        <dsp:cNvSpPr/>
      </dsp:nvSpPr>
      <dsp:spPr>
        <a:xfrm>
          <a:off x="723028" y="3519122"/>
          <a:ext cx="2290214" cy="1374128"/>
        </a:xfrm>
        <a:prstGeom prst="roundRect">
          <a:avLst>
            <a:gd name="adj" fmla="val 10000"/>
          </a:avLst>
        </a:prstGeom>
        <a:solidFill>
          <a:schemeClr val="lt1">
            <a:alpha val="90000"/>
            <a:hueOff val="0"/>
            <a:satOff val="0"/>
            <a:lumOff val="0"/>
            <a:alphaOff val="0"/>
          </a:schemeClr>
        </a:solidFill>
        <a:ln w="12700" cap="rnd" cmpd="sng" algn="ctr">
          <a:solidFill>
            <a:schemeClr val="accent1">
              <a:alpha val="90000"/>
              <a:hueOff val="0"/>
              <a:satOff val="0"/>
              <a:lumOff val="0"/>
              <a:alphaOff val="-2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r" defTabSz="577850" rtl="1">
            <a:lnSpc>
              <a:spcPct val="90000"/>
            </a:lnSpc>
            <a:spcBef>
              <a:spcPct val="0"/>
            </a:spcBef>
            <a:spcAft>
              <a:spcPct val="15000"/>
            </a:spcAft>
            <a:buChar char="••"/>
          </a:pPr>
          <a:r>
            <a:rPr lang="ar-SA" sz="1300" b="0" i="0" kern="1200" dirty="0" err="1"/>
            <a:t>هى</a:t>
          </a:r>
          <a:r>
            <a:rPr lang="ar-SA" sz="1300" b="0" i="0" kern="1200" dirty="0"/>
            <a:t> دراسة ومراقبة مواضع السكون والحركة لجميع الأجرام السماوية السالف ذكرها (ومن ضمن </a:t>
          </a:r>
          <a:r>
            <a:rPr lang="ar-SA" sz="1300" b="0" i="0" kern="1200" dirty="0" err="1"/>
            <a:t>إستخدماتها</a:t>
          </a:r>
          <a:r>
            <a:rPr lang="ar-SA" sz="1300" b="0" i="0" kern="1200" dirty="0"/>
            <a:t> تحديد التوقيت العالمي).</a:t>
          </a:r>
          <a:endParaRPr lang="ar-SA" sz="1300" kern="1200" dirty="0"/>
        </a:p>
      </dsp:txBody>
      <dsp:txXfrm>
        <a:off x="763275" y="3559369"/>
        <a:ext cx="2209720" cy="1293634"/>
      </dsp:txXfrm>
    </dsp:sp>
    <dsp:sp modelId="{C689D1DE-7CE2-4E90-BDAA-4AAD99591A83}">
      <dsp:nvSpPr>
        <dsp:cNvPr id="0" name=""/>
        <dsp:cNvSpPr/>
      </dsp:nvSpPr>
      <dsp:spPr>
        <a:xfrm rot="20700000">
          <a:off x="3407858" y="153693"/>
          <a:ext cx="2564505" cy="2564505"/>
        </a:xfrm>
        <a:prstGeom prst="gear6">
          <a:avLst/>
        </a:prstGeom>
        <a:gradFill rotWithShape="0">
          <a:gsLst>
            <a:gs pos="0">
              <a:schemeClr val="accent1">
                <a:alpha val="90000"/>
                <a:hueOff val="0"/>
                <a:satOff val="0"/>
                <a:lumOff val="0"/>
                <a:alphaOff val="-40000"/>
                <a:tint val="96000"/>
                <a:lumMod val="100000"/>
              </a:schemeClr>
            </a:gs>
            <a:gs pos="78000">
              <a:schemeClr val="accent1">
                <a:alpha val="90000"/>
                <a:hueOff val="0"/>
                <a:satOff val="0"/>
                <a:lumOff val="0"/>
                <a:alphaOff val="-4000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1">
            <a:lnSpc>
              <a:spcPct val="90000"/>
            </a:lnSpc>
            <a:spcBef>
              <a:spcPct val="0"/>
            </a:spcBef>
            <a:spcAft>
              <a:spcPct val="35000"/>
            </a:spcAft>
          </a:pPr>
          <a:r>
            <a:rPr lang="ar-SA" sz="1700" kern="1200" dirty="0"/>
            <a:t>ميكانيكا الاجرام السماوية</a:t>
          </a:r>
        </a:p>
      </dsp:txBody>
      <dsp:txXfrm rot="-20700000">
        <a:off x="3970329" y="716165"/>
        <a:ext cx="1439563" cy="1439563"/>
      </dsp:txXfrm>
    </dsp:sp>
    <dsp:sp modelId="{FB0D7F93-18D3-4E1A-926B-43B5814875BF}">
      <dsp:nvSpPr>
        <dsp:cNvPr id="0" name=""/>
        <dsp:cNvSpPr/>
      </dsp:nvSpPr>
      <dsp:spPr>
        <a:xfrm>
          <a:off x="5664046" y="161456"/>
          <a:ext cx="3153693" cy="2506327"/>
        </a:xfrm>
        <a:prstGeom prst="roundRect">
          <a:avLst>
            <a:gd name="adj" fmla="val 10000"/>
          </a:avLst>
        </a:prstGeom>
        <a:solidFill>
          <a:schemeClr val="lt1">
            <a:alpha val="90000"/>
            <a:hueOff val="0"/>
            <a:satOff val="0"/>
            <a:lumOff val="0"/>
            <a:alphaOff val="0"/>
          </a:schemeClr>
        </a:solidFill>
        <a:ln w="12700" cap="rnd" cmpd="sng" algn="ctr">
          <a:solidFill>
            <a:schemeClr val="accent1">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r" defTabSz="711200" rtl="1">
            <a:lnSpc>
              <a:spcPct val="90000"/>
            </a:lnSpc>
            <a:spcBef>
              <a:spcPct val="0"/>
            </a:spcBef>
            <a:spcAft>
              <a:spcPct val="15000"/>
            </a:spcAft>
            <a:buChar char="••"/>
          </a:pPr>
          <a:r>
            <a:rPr lang="ar-SA" sz="1600" b="0" i="0" kern="1200" dirty="0"/>
            <a:t>وهى ترتبط ارتباطاً وثيقاً بدراسة القياسات الفلكية، حيث تركز على المدارات السماوية للأجرام الفضائية، وتأثير الجاذبية على حركة الأجرام السماوية. هذا الفرع من </a:t>
          </a:r>
          <a:r>
            <a:rPr lang="ar-SA" sz="1600" b="0" i="0" kern="1200" dirty="0">
              <a:hlinkClick xmlns:r="http://schemas.openxmlformats.org/officeDocument/2006/relationships" r:id="rId1"/>
            </a:rPr>
            <a:t>علم الفلك</a:t>
          </a:r>
          <a:r>
            <a:rPr lang="ar-SA" sz="1600" b="0" i="0" kern="1200" dirty="0"/>
            <a:t> يصل إلى </a:t>
          </a:r>
          <a:r>
            <a:rPr lang="ar-SA" sz="1600" b="0" i="0" kern="1200" dirty="0" err="1"/>
            <a:t>إكتشافات</a:t>
          </a:r>
          <a:r>
            <a:rPr lang="ar-SA" sz="1600" b="0" i="0" kern="1200" dirty="0"/>
            <a:t> علمية مباشرة في علم الفيزياء الفلكية عن طريق الدراسة بمبادئ الفيزياء الأساسية.</a:t>
          </a:r>
          <a:endParaRPr lang="ar-SA" sz="1600" kern="1200" dirty="0"/>
        </a:p>
      </dsp:txBody>
      <dsp:txXfrm>
        <a:off x="5737454" y="234864"/>
        <a:ext cx="3006877" cy="2359511"/>
      </dsp:txXfrm>
    </dsp:sp>
    <dsp:sp modelId="{FB722758-65DE-465D-B35A-EE49F565085F}">
      <dsp:nvSpPr>
        <dsp:cNvPr id="0" name=""/>
        <dsp:cNvSpPr/>
      </dsp:nvSpPr>
      <dsp:spPr>
        <a:xfrm>
          <a:off x="3785589" y="2251768"/>
          <a:ext cx="4606602" cy="4606602"/>
        </a:xfrm>
        <a:prstGeom prst="circularArrow">
          <a:avLst>
            <a:gd name="adj1" fmla="val 4687"/>
            <a:gd name="adj2" fmla="val 299029"/>
            <a:gd name="adj3" fmla="val 2553527"/>
            <a:gd name="adj4" fmla="val 15783019"/>
            <a:gd name="adj5" fmla="val 5469"/>
          </a:avLst>
        </a:prstGeom>
        <a:gradFill rotWithShape="0">
          <a:gsLst>
            <a:gs pos="0">
              <a:schemeClr val="accent1">
                <a:shade val="90000"/>
                <a:hueOff val="0"/>
                <a:satOff val="0"/>
                <a:lumOff val="0"/>
                <a:alphaOff val="0"/>
                <a:tint val="96000"/>
                <a:lumMod val="100000"/>
              </a:schemeClr>
            </a:gs>
            <a:gs pos="78000">
              <a:schemeClr val="accent1">
                <a:shade val="9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284479C-2FF9-4EEE-A315-985AF3AC6AFF}">
      <dsp:nvSpPr>
        <dsp:cNvPr id="0" name=""/>
        <dsp:cNvSpPr/>
      </dsp:nvSpPr>
      <dsp:spPr>
        <a:xfrm>
          <a:off x="1478320" y="1370213"/>
          <a:ext cx="3346984" cy="3346984"/>
        </a:xfrm>
        <a:prstGeom prst="leftCircularArrow">
          <a:avLst>
            <a:gd name="adj1" fmla="val 6452"/>
            <a:gd name="adj2" fmla="val 429999"/>
            <a:gd name="adj3" fmla="val 10489124"/>
            <a:gd name="adj4" fmla="val 14837806"/>
            <a:gd name="adj5" fmla="val 7527"/>
          </a:avLst>
        </a:prstGeom>
        <a:gradFill rotWithShape="0">
          <a:gsLst>
            <a:gs pos="0">
              <a:schemeClr val="accent1">
                <a:shade val="90000"/>
                <a:hueOff val="30244"/>
                <a:satOff val="-19794"/>
                <a:lumOff val="21887"/>
                <a:alphaOff val="0"/>
                <a:tint val="96000"/>
                <a:lumMod val="100000"/>
              </a:schemeClr>
            </a:gs>
            <a:gs pos="78000">
              <a:schemeClr val="accent1">
                <a:shade val="90000"/>
                <a:hueOff val="30244"/>
                <a:satOff val="-19794"/>
                <a:lumOff val="2188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27BA1E-CCF4-43F9-A9FD-E815412F8A97}">
      <dsp:nvSpPr>
        <dsp:cNvPr id="0" name=""/>
        <dsp:cNvSpPr/>
      </dsp:nvSpPr>
      <dsp:spPr>
        <a:xfrm>
          <a:off x="2814662" y="-418110"/>
          <a:ext cx="3608723" cy="3608723"/>
        </a:xfrm>
        <a:prstGeom prst="circularArrow">
          <a:avLst>
            <a:gd name="adj1" fmla="val 5984"/>
            <a:gd name="adj2" fmla="val 394124"/>
            <a:gd name="adj3" fmla="val 13313824"/>
            <a:gd name="adj4" fmla="val 10508221"/>
            <a:gd name="adj5" fmla="val 6981"/>
          </a:avLst>
        </a:prstGeom>
        <a:gradFill rotWithShape="0">
          <a:gsLst>
            <a:gs pos="0">
              <a:schemeClr val="accent1">
                <a:shade val="90000"/>
                <a:hueOff val="60487"/>
                <a:satOff val="-39587"/>
                <a:lumOff val="43775"/>
                <a:alphaOff val="0"/>
                <a:tint val="96000"/>
                <a:lumMod val="100000"/>
              </a:schemeClr>
            </a:gs>
            <a:gs pos="78000">
              <a:schemeClr val="accent1">
                <a:shade val="90000"/>
                <a:hueOff val="60487"/>
                <a:satOff val="-39587"/>
                <a:lumOff val="4377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F5C94-7D88-44AE-BC8E-AD3B478A1AD2}">
      <dsp:nvSpPr>
        <dsp:cNvPr id="0" name=""/>
        <dsp:cNvSpPr/>
      </dsp:nvSpPr>
      <dsp:spPr>
        <a:xfrm rot="5400000">
          <a:off x="3504419" y="-1343309"/>
          <a:ext cx="3400190" cy="629650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4790" tIns="112395" rIns="224790" bIns="112395" numCol="1" spcCol="1270" anchor="ctr" anchorCtr="0">
          <a:noAutofit/>
        </a:bodyPr>
        <a:lstStyle/>
        <a:p>
          <a:pPr marL="171450" lvl="1" indent="-171450" algn="r" defTabSz="800100" rtl="1">
            <a:lnSpc>
              <a:spcPct val="90000"/>
            </a:lnSpc>
            <a:spcBef>
              <a:spcPct val="0"/>
            </a:spcBef>
            <a:spcAft>
              <a:spcPct val="15000"/>
            </a:spcAft>
            <a:buChar char="••"/>
          </a:pPr>
          <a:r>
            <a:rPr lang="ar-SA" sz="1800" b="1" i="0" kern="1200" dirty="0">
              <a:cs typeface="Akhbar MT" pitchFamily="2" charset="-78"/>
            </a:rPr>
            <a:t>1) في المطارات.</a:t>
          </a:r>
          <a:r>
            <a:rPr lang="ar-SA" sz="1800" kern="1200" dirty="0">
              <a:cs typeface="Akhbar MT" pitchFamily="2" charset="-78"/>
            </a:rPr>
            <a:t/>
          </a:r>
          <a:br>
            <a:rPr lang="ar-SA" sz="1800" kern="1200" dirty="0">
              <a:cs typeface="Akhbar MT" pitchFamily="2" charset="-78"/>
            </a:rPr>
          </a:br>
          <a:r>
            <a:rPr lang="ar-SA" sz="1800" b="1" i="0" kern="1200" dirty="0">
              <a:cs typeface="Akhbar MT" pitchFamily="2" charset="-78"/>
            </a:rPr>
            <a:t>2) في شركات تصنيع وتطوير وصيانة الطائرات (شركة </a:t>
          </a:r>
          <a:r>
            <a:rPr lang="ar-SA" sz="1800" b="1" i="0" kern="1200" dirty="0" err="1">
              <a:cs typeface="Akhbar MT" pitchFamily="2" charset="-78"/>
            </a:rPr>
            <a:t>آرامكوا</a:t>
          </a:r>
          <a:r>
            <a:rPr lang="ar-SA" sz="1800" b="1" i="0" kern="1200" dirty="0">
              <a:cs typeface="Akhbar MT" pitchFamily="2" charset="-78"/>
            </a:rPr>
            <a:t> وسلام على سبيل المثال).</a:t>
          </a:r>
          <a:r>
            <a:rPr lang="ar-SA" sz="1800" kern="1200" dirty="0">
              <a:cs typeface="Akhbar MT" pitchFamily="2" charset="-78"/>
            </a:rPr>
            <a:t/>
          </a:r>
          <a:br>
            <a:rPr lang="ar-SA" sz="1800" kern="1200" dirty="0">
              <a:cs typeface="Akhbar MT" pitchFamily="2" charset="-78"/>
            </a:rPr>
          </a:br>
          <a:r>
            <a:rPr lang="ar-SA" sz="1800" b="1" i="0" kern="1200" dirty="0">
              <a:cs typeface="Akhbar MT" pitchFamily="2" charset="-78"/>
            </a:rPr>
            <a:t>3) في القطاع العسكري للعمل في صيانة وتطوير الطائرات الحربية.</a:t>
          </a:r>
          <a:r>
            <a:rPr lang="ar-SA" sz="1800" kern="1200" dirty="0">
              <a:cs typeface="Akhbar MT" pitchFamily="2" charset="-78"/>
            </a:rPr>
            <a:t/>
          </a:r>
          <a:br>
            <a:rPr lang="ar-SA" sz="1800" kern="1200" dirty="0">
              <a:cs typeface="Akhbar MT" pitchFamily="2" charset="-78"/>
            </a:rPr>
          </a:br>
          <a:r>
            <a:rPr lang="ar-SA" sz="1800" b="1" i="0" kern="1200" dirty="0">
              <a:cs typeface="Akhbar MT" pitchFamily="2" charset="-78"/>
            </a:rPr>
            <a:t>4) في مراكز الأبحاث المتقدمة التي تسعى إلى تطوير قطاع الطيران ووسائل التأكد من سلامته.</a:t>
          </a:r>
          <a:r>
            <a:rPr lang="ar-SA" sz="1800" kern="1200" dirty="0">
              <a:cs typeface="Akhbar MT" pitchFamily="2" charset="-78"/>
            </a:rPr>
            <a:t/>
          </a:r>
          <a:br>
            <a:rPr lang="ar-SA" sz="1800" kern="1200" dirty="0">
              <a:cs typeface="Akhbar MT" pitchFamily="2" charset="-78"/>
            </a:rPr>
          </a:br>
          <a:r>
            <a:rPr lang="ar-SA" sz="1800" b="1" i="0" kern="1200" dirty="0">
              <a:cs typeface="Akhbar MT" pitchFamily="2" charset="-78"/>
            </a:rPr>
            <a:t>5) مراكز أبحاث الفضاء.</a:t>
          </a:r>
          <a:r>
            <a:rPr lang="ar-SA" sz="1800" kern="1200" dirty="0">
              <a:cs typeface="Akhbar MT" pitchFamily="2" charset="-78"/>
            </a:rPr>
            <a:t/>
          </a:r>
          <a:br>
            <a:rPr lang="ar-SA" sz="1800" kern="1200" dirty="0">
              <a:cs typeface="Akhbar MT" pitchFamily="2" charset="-78"/>
            </a:rPr>
          </a:br>
          <a:r>
            <a:rPr lang="ar-SA" sz="1800" b="1" i="0" kern="1200" dirty="0">
              <a:cs typeface="Akhbar MT" pitchFamily="2" charset="-78"/>
            </a:rPr>
            <a:t>6) في قطاع التعليم في المعاهد والجامعات. </a:t>
          </a:r>
          <a:r>
            <a:rPr lang="ar-SA" sz="1800" kern="1200" dirty="0">
              <a:cs typeface="Akhbar MT" pitchFamily="2" charset="-78"/>
            </a:rPr>
            <a:t/>
          </a:r>
          <a:br>
            <a:rPr lang="ar-SA" sz="1800" kern="1200" dirty="0">
              <a:cs typeface="Akhbar MT" pitchFamily="2" charset="-78"/>
            </a:rPr>
          </a:br>
          <a:r>
            <a:rPr lang="ar-SA" sz="1800" b="1" i="0" kern="1200" dirty="0">
              <a:cs typeface="Akhbar MT" pitchFamily="2" charset="-78"/>
            </a:rPr>
            <a:t>7) مهندس الطيران هو بالمقام الأول مهندس ميكانيكي, بناءً على ذلك يمكن للمهندس الطيران العمل في نفس المجال الذي يعمل فيه المهندس الميكانيكي</a:t>
          </a:r>
          <a:endParaRPr lang="ar-SA" sz="1800" kern="1200" dirty="0">
            <a:cs typeface="Akhbar MT" pitchFamily="2" charset="-78"/>
          </a:endParaRPr>
        </a:p>
      </dsp:txBody>
      <dsp:txXfrm rot="-5400000">
        <a:off x="2056260" y="270834"/>
        <a:ext cx="6130525" cy="3068222"/>
      </dsp:txXfrm>
    </dsp:sp>
    <dsp:sp modelId="{F3474321-F8FA-40D7-9101-627DDEFB6589}">
      <dsp:nvSpPr>
        <dsp:cNvPr id="0" name=""/>
        <dsp:cNvSpPr/>
      </dsp:nvSpPr>
      <dsp:spPr>
        <a:xfrm>
          <a:off x="787" y="849610"/>
          <a:ext cx="2114726" cy="1703277"/>
        </a:xfrm>
        <a:prstGeom prst="roundRect">
          <a:avLst/>
        </a:prstGeom>
        <a:solidFill>
          <a:schemeClr val="accent1">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endParaRPr lang="ar-SA" sz="2400" b="1" i="0" kern="1200" dirty="0">
            <a:cs typeface="Akhbar MT" pitchFamily="2" charset="-78"/>
          </a:endParaRPr>
        </a:p>
        <a:p>
          <a:pPr lvl="0" algn="ctr" defTabSz="1066800" rtl="1">
            <a:lnSpc>
              <a:spcPct val="90000"/>
            </a:lnSpc>
            <a:spcBef>
              <a:spcPct val="0"/>
            </a:spcBef>
            <a:spcAft>
              <a:spcPct val="35000"/>
            </a:spcAft>
          </a:pPr>
          <a:r>
            <a:rPr lang="ar-SA" sz="2400" b="1" i="0" kern="1200" dirty="0">
              <a:cs typeface="Akhbar MT" pitchFamily="2" charset="-78"/>
            </a:rPr>
            <a:t>أين سيعمل طالب هندسة الطيران والفضاء بعد التخرج؟​</a:t>
          </a:r>
        </a:p>
        <a:p>
          <a:pPr lvl="0" algn="ctr" defTabSz="1066800" rtl="1">
            <a:lnSpc>
              <a:spcPct val="90000"/>
            </a:lnSpc>
            <a:spcBef>
              <a:spcPct val="0"/>
            </a:spcBef>
            <a:spcAft>
              <a:spcPct val="35000"/>
            </a:spcAft>
          </a:pPr>
          <a:endParaRPr lang="ar-SA" sz="2400" kern="1200" dirty="0">
            <a:cs typeface="Akhbar MT" pitchFamily="2" charset="-78"/>
          </a:endParaRPr>
        </a:p>
      </dsp:txBody>
      <dsp:txXfrm>
        <a:off x="83934" y="932757"/>
        <a:ext cx="1948432" cy="1536983"/>
      </dsp:txXfrm>
    </dsp:sp>
    <dsp:sp modelId="{C1C545D7-95CE-4D6B-8172-EFE9A1297250}">
      <dsp:nvSpPr>
        <dsp:cNvPr id="0" name=""/>
        <dsp:cNvSpPr/>
      </dsp:nvSpPr>
      <dsp:spPr>
        <a:xfrm rot="5400000">
          <a:off x="4683062" y="1290409"/>
          <a:ext cx="1362621" cy="6095475"/>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r" defTabSz="1200150" rtl="1">
            <a:lnSpc>
              <a:spcPct val="90000"/>
            </a:lnSpc>
            <a:spcBef>
              <a:spcPct val="0"/>
            </a:spcBef>
            <a:spcAft>
              <a:spcPct val="15000"/>
            </a:spcAft>
            <a:buChar char="••"/>
          </a:pPr>
          <a:r>
            <a:rPr lang="ar-SA" sz="2700" b="1" i="0" kern="1200" dirty="0">
              <a:cs typeface="Akhbar MT" pitchFamily="2" charset="-78"/>
            </a:rPr>
            <a:t>جامعة الملك فهد للبترول والمعادن</a:t>
          </a:r>
          <a:endParaRPr lang="ar-SA" sz="2700" kern="1200" dirty="0">
            <a:cs typeface="Akhbar MT" pitchFamily="2" charset="-78"/>
          </a:endParaRPr>
        </a:p>
        <a:p>
          <a:pPr marL="228600" lvl="1" indent="-228600" algn="r" defTabSz="1200150" rtl="1">
            <a:lnSpc>
              <a:spcPct val="90000"/>
            </a:lnSpc>
            <a:spcBef>
              <a:spcPct val="0"/>
            </a:spcBef>
            <a:spcAft>
              <a:spcPct val="15000"/>
            </a:spcAft>
            <a:buChar char="••"/>
          </a:pPr>
          <a:r>
            <a:rPr lang="ar-SA" sz="2700" kern="1200" dirty="0">
              <a:cs typeface="Akhbar MT" pitchFamily="2" charset="-78"/>
            </a:rPr>
            <a:t>جامعة الملك عبدالعزيز</a:t>
          </a:r>
        </a:p>
      </dsp:txBody>
      <dsp:txXfrm rot="-5400000">
        <a:off x="2316635" y="3723354"/>
        <a:ext cx="6028957" cy="1229585"/>
      </dsp:txXfrm>
    </dsp:sp>
    <dsp:sp modelId="{4669C67A-981C-4ECB-99CB-B80F0B9B4695}">
      <dsp:nvSpPr>
        <dsp:cNvPr id="0" name=""/>
        <dsp:cNvSpPr/>
      </dsp:nvSpPr>
      <dsp:spPr>
        <a:xfrm>
          <a:off x="29607" y="3473819"/>
          <a:ext cx="2315847" cy="1703277"/>
        </a:xfrm>
        <a:prstGeom prst="roundRect">
          <a:avLst/>
        </a:prstGeom>
        <a:solidFill>
          <a:schemeClr val="accent1">
            <a:shade val="80000"/>
            <a:hueOff val="51011"/>
            <a:satOff val="-37751"/>
            <a:lumOff val="3405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1">
            <a:lnSpc>
              <a:spcPct val="90000"/>
            </a:lnSpc>
            <a:spcBef>
              <a:spcPct val="0"/>
            </a:spcBef>
            <a:spcAft>
              <a:spcPct val="35000"/>
            </a:spcAft>
          </a:pPr>
          <a:r>
            <a:rPr lang="ar-SA" sz="3400" kern="1200" dirty="0"/>
            <a:t>الجامعات في المملكة </a:t>
          </a:r>
        </a:p>
      </dsp:txBody>
      <dsp:txXfrm>
        <a:off x="112754" y="3556966"/>
        <a:ext cx="2149553" cy="1536983"/>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CC1E26B-399A-457E-B1DE-9661003CCEFF}" type="datetimeFigureOut">
              <a:rPr lang="ar-SA" smtClean="0"/>
              <a:t>14/02/41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79BFF9A-6DF3-42CE-A592-293AB35EB143}" type="slidenum">
              <a:rPr lang="ar-SA" smtClean="0"/>
              <a:t>‹#›</a:t>
            </a:fld>
            <a:endParaRPr lang="ar-SA"/>
          </a:p>
        </p:txBody>
      </p:sp>
    </p:spTree>
    <p:extLst>
      <p:ext uri="{BB962C8B-B14F-4D97-AF65-F5344CB8AC3E}">
        <p14:creationId xmlns:p14="http://schemas.microsoft.com/office/powerpoint/2010/main" val="1455698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1CC1E26B-399A-457E-B1DE-9661003CCEFF}" type="datetimeFigureOut">
              <a:rPr lang="ar-SA" smtClean="0"/>
              <a:t>14/02/41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79BFF9A-6DF3-42CE-A592-293AB35EB143}" type="slidenum">
              <a:rPr lang="ar-SA" smtClean="0"/>
              <a:t>‹#›</a:t>
            </a:fld>
            <a:endParaRPr lang="ar-SA"/>
          </a:p>
        </p:txBody>
      </p:sp>
    </p:spTree>
    <p:extLst>
      <p:ext uri="{BB962C8B-B14F-4D97-AF65-F5344CB8AC3E}">
        <p14:creationId xmlns:p14="http://schemas.microsoft.com/office/powerpoint/2010/main" val="308250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ar-SA"/>
              <a:t>انقر لتحرير نمط عنوان الشكل الرئيسي</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ar-SA"/>
              <a:t>حرر أنماط نص الشكل الرئيسي</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1CC1E26B-399A-457E-B1DE-9661003CCEFF}" type="datetimeFigureOut">
              <a:rPr lang="ar-SA" smtClean="0"/>
              <a:t>14/02/41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79BFF9A-6DF3-42CE-A592-293AB35EB143}" type="slidenum">
              <a:rPr lang="ar-SA" smtClean="0"/>
              <a:t>‹#›</a:t>
            </a:fld>
            <a:endParaRPr lang="ar-SA"/>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sz="1800" dirty="0">
              <a:solidFill>
                <a:schemeClr val="accent1">
                  <a:lumMod val="60000"/>
                  <a:lumOff val="40000"/>
                </a:schemeClr>
              </a:solidFill>
              <a:latin typeface="Arial"/>
            </a:endParaRPr>
          </a:p>
        </p:txBody>
      </p:sp>
    </p:spTree>
    <p:extLst>
      <p:ext uri="{BB962C8B-B14F-4D97-AF65-F5344CB8AC3E}">
        <p14:creationId xmlns:p14="http://schemas.microsoft.com/office/powerpoint/2010/main" val="631556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1CC1E26B-399A-457E-B1DE-9661003CCEFF}" type="datetimeFigureOut">
              <a:rPr lang="ar-SA" smtClean="0"/>
              <a:t>14/02/41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79BFF9A-6DF3-42CE-A592-293AB35EB143}" type="slidenum">
              <a:rPr lang="ar-SA" smtClean="0"/>
              <a:t>‹#›</a:t>
            </a:fld>
            <a:endParaRPr lang="ar-SA"/>
          </a:p>
        </p:txBody>
      </p:sp>
    </p:spTree>
    <p:extLst>
      <p:ext uri="{BB962C8B-B14F-4D97-AF65-F5344CB8AC3E}">
        <p14:creationId xmlns:p14="http://schemas.microsoft.com/office/powerpoint/2010/main" val="3382363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ar-SA"/>
              <a:t>انقر لتحرير نمط عنوان الشكل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ar-SA"/>
              <a:t>حرر أنماط نص الشكل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1CC1E26B-399A-457E-B1DE-9661003CCEFF}" type="datetimeFigureOut">
              <a:rPr lang="ar-SA" smtClean="0"/>
              <a:t>14/02/41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79BFF9A-6DF3-42CE-A592-293AB35EB143}" type="slidenum">
              <a:rPr lang="ar-SA" smtClean="0"/>
              <a:t>‹#›</a:t>
            </a:fld>
            <a:endParaRPr lang="ar-SA"/>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45703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ar-SA"/>
              <a:t>انقر لتحرير نمط عنوان الشكل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ar-SA"/>
              <a:t>حرر أنماط نص الشكل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1CC1E26B-399A-457E-B1DE-9661003CCEFF}" type="datetimeFigureOut">
              <a:rPr lang="ar-SA" smtClean="0"/>
              <a:t>14/02/41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79BFF9A-6DF3-42CE-A592-293AB35EB143}" type="slidenum">
              <a:rPr lang="ar-SA" smtClean="0"/>
              <a:t>‹#›</a:t>
            </a:fld>
            <a:endParaRPr lang="ar-SA"/>
          </a:p>
        </p:txBody>
      </p:sp>
    </p:spTree>
    <p:extLst>
      <p:ext uri="{BB962C8B-B14F-4D97-AF65-F5344CB8AC3E}">
        <p14:creationId xmlns:p14="http://schemas.microsoft.com/office/powerpoint/2010/main" val="3975299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CC1E26B-399A-457E-B1DE-9661003CCEFF}" type="datetimeFigureOut">
              <a:rPr lang="ar-SA" smtClean="0"/>
              <a:t>14/02/41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79BFF9A-6DF3-42CE-A592-293AB35EB143}" type="slidenum">
              <a:rPr lang="ar-SA" smtClean="0"/>
              <a:t>‹#›</a:t>
            </a:fld>
            <a:endParaRPr lang="ar-SA"/>
          </a:p>
        </p:txBody>
      </p:sp>
    </p:spTree>
    <p:extLst>
      <p:ext uri="{BB962C8B-B14F-4D97-AF65-F5344CB8AC3E}">
        <p14:creationId xmlns:p14="http://schemas.microsoft.com/office/powerpoint/2010/main" val="4172165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CC1E26B-399A-457E-B1DE-9661003CCEFF}" type="datetimeFigureOut">
              <a:rPr lang="ar-SA" smtClean="0"/>
              <a:t>14/02/41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79BFF9A-6DF3-42CE-A592-293AB35EB143}" type="slidenum">
              <a:rPr lang="ar-SA" smtClean="0"/>
              <a:t>‹#›</a:t>
            </a:fld>
            <a:endParaRPr lang="ar-SA"/>
          </a:p>
        </p:txBody>
      </p:sp>
    </p:spTree>
    <p:extLst>
      <p:ext uri="{BB962C8B-B14F-4D97-AF65-F5344CB8AC3E}">
        <p14:creationId xmlns:p14="http://schemas.microsoft.com/office/powerpoint/2010/main" val="547926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083D9D9C-4FE3-4947-968C-AC2B361BFEFC}"/>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xmlns="" id="{3B09E90C-7D8A-4CDE-892A-482082DC1FFB}"/>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xmlns="" id="{B85769C4-225A-4850-AE9D-29C99CC0F8CF}"/>
              </a:ext>
            </a:extLst>
          </p:cNvPr>
          <p:cNvSpPr>
            <a:spLocks noGrp="1"/>
          </p:cNvSpPr>
          <p:nvPr>
            <p:ph type="dt" sz="half" idx="10"/>
          </p:nvPr>
        </p:nvSpPr>
        <p:spPr/>
        <p:txBody>
          <a:bodyPr/>
          <a:lstStyle/>
          <a:p>
            <a:fld id="{1CC1E26B-399A-457E-B1DE-9661003CCEFF}" type="datetimeFigureOut">
              <a:rPr lang="ar-SA" smtClean="0"/>
              <a:t>14/02/41</a:t>
            </a:fld>
            <a:endParaRPr lang="ar-SA"/>
          </a:p>
        </p:txBody>
      </p:sp>
      <p:sp>
        <p:nvSpPr>
          <p:cNvPr id="5" name="عنصر نائب للتذييل 4">
            <a:extLst>
              <a:ext uri="{FF2B5EF4-FFF2-40B4-BE49-F238E27FC236}">
                <a16:creationId xmlns:a16="http://schemas.microsoft.com/office/drawing/2014/main" xmlns="" id="{E6068B9D-1705-4C9D-BFEE-6E8F3D0749E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xmlns="" id="{1E327E88-12A4-46C8-A69C-44F79FCE8119}"/>
              </a:ext>
            </a:extLst>
          </p:cNvPr>
          <p:cNvSpPr>
            <a:spLocks noGrp="1"/>
          </p:cNvSpPr>
          <p:nvPr>
            <p:ph type="sldNum" sz="quarter" idx="12"/>
          </p:nvPr>
        </p:nvSpPr>
        <p:spPr/>
        <p:txBody>
          <a:bodyPr/>
          <a:lstStyle/>
          <a:p>
            <a:fld id="{E79BFF9A-6DF3-42CE-A592-293AB35EB143}" type="slidenum">
              <a:rPr lang="ar-SA" smtClean="0"/>
              <a:t>‹#›</a:t>
            </a:fld>
            <a:endParaRPr lang="ar-SA"/>
          </a:p>
        </p:txBody>
      </p:sp>
    </p:spTree>
    <p:extLst>
      <p:ext uri="{BB962C8B-B14F-4D97-AF65-F5344CB8AC3E}">
        <p14:creationId xmlns:p14="http://schemas.microsoft.com/office/powerpoint/2010/main" val="4018033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51C8E3AE-AE08-43E5-94C6-A0A786133C72}"/>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xmlns="" id="{11B337AB-1C2A-49DF-9372-2048DF3E9826}"/>
              </a:ext>
            </a:extLst>
          </p:cNvPr>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xmlns="" id="{B5D34972-4863-4E52-8016-435EB5DD76F9}"/>
              </a:ext>
            </a:extLst>
          </p:cNvPr>
          <p:cNvSpPr>
            <a:spLocks noGrp="1"/>
          </p:cNvSpPr>
          <p:nvPr>
            <p:ph type="dt" sz="half" idx="10"/>
          </p:nvPr>
        </p:nvSpPr>
        <p:spPr/>
        <p:txBody>
          <a:bodyPr/>
          <a:lstStyle/>
          <a:p>
            <a:fld id="{1CC1E26B-399A-457E-B1DE-9661003CCEFF}" type="datetimeFigureOut">
              <a:rPr lang="ar-SA" smtClean="0"/>
              <a:t>14/02/41</a:t>
            </a:fld>
            <a:endParaRPr lang="ar-SA"/>
          </a:p>
        </p:txBody>
      </p:sp>
      <p:sp>
        <p:nvSpPr>
          <p:cNvPr id="5" name="عنصر نائب للتذييل 4">
            <a:extLst>
              <a:ext uri="{FF2B5EF4-FFF2-40B4-BE49-F238E27FC236}">
                <a16:creationId xmlns:a16="http://schemas.microsoft.com/office/drawing/2014/main" xmlns="" id="{999F2366-A08B-4616-A1AF-5D6123F2CB2B}"/>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xmlns="" id="{D09F06BC-3B7C-4D14-AA15-EBDDD93CE4CE}"/>
              </a:ext>
            </a:extLst>
          </p:cNvPr>
          <p:cNvSpPr>
            <a:spLocks noGrp="1"/>
          </p:cNvSpPr>
          <p:nvPr>
            <p:ph type="sldNum" sz="quarter" idx="12"/>
          </p:nvPr>
        </p:nvSpPr>
        <p:spPr/>
        <p:txBody>
          <a:bodyPr/>
          <a:lstStyle/>
          <a:p>
            <a:fld id="{E79BFF9A-6DF3-42CE-A592-293AB35EB143}" type="slidenum">
              <a:rPr lang="ar-SA" smtClean="0"/>
              <a:t>‹#›</a:t>
            </a:fld>
            <a:endParaRPr lang="ar-SA"/>
          </a:p>
        </p:txBody>
      </p:sp>
    </p:spTree>
    <p:extLst>
      <p:ext uri="{BB962C8B-B14F-4D97-AF65-F5344CB8AC3E}">
        <p14:creationId xmlns:p14="http://schemas.microsoft.com/office/powerpoint/2010/main" val="2193282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16C99A3F-6221-42CF-A8DA-7AA0466B24ED}"/>
              </a:ext>
            </a:extLst>
          </p:cNvPr>
          <p:cNvSpPr>
            <a:spLocks noGrp="1"/>
          </p:cNvSpPr>
          <p:nvPr>
            <p:ph type="title"/>
          </p:nvPr>
        </p:nvSpPr>
        <p:spPr>
          <a:xfrm>
            <a:off x="831851" y="1709740"/>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xmlns="" id="{D1EA545A-F269-4823-9925-6CDEDE452758}"/>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ar-SA"/>
              <a:t>حرر أنماط نص الشكل الرئيسي</a:t>
            </a:r>
          </a:p>
        </p:txBody>
      </p:sp>
      <p:sp>
        <p:nvSpPr>
          <p:cNvPr id="4" name="عنصر نائب للتاريخ 3">
            <a:extLst>
              <a:ext uri="{FF2B5EF4-FFF2-40B4-BE49-F238E27FC236}">
                <a16:creationId xmlns:a16="http://schemas.microsoft.com/office/drawing/2014/main" xmlns="" id="{AE2D8AB2-0170-4566-B8B7-03BA4374D683}"/>
              </a:ext>
            </a:extLst>
          </p:cNvPr>
          <p:cNvSpPr>
            <a:spLocks noGrp="1"/>
          </p:cNvSpPr>
          <p:nvPr>
            <p:ph type="dt" sz="half" idx="10"/>
          </p:nvPr>
        </p:nvSpPr>
        <p:spPr/>
        <p:txBody>
          <a:bodyPr/>
          <a:lstStyle/>
          <a:p>
            <a:fld id="{1CC1E26B-399A-457E-B1DE-9661003CCEFF}" type="datetimeFigureOut">
              <a:rPr lang="ar-SA" smtClean="0"/>
              <a:t>14/02/41</a:t>
            </a:fld>
            <a:endParaRPr lang="ar-SA"/>
          </a:p>
        </p:txBody>
      </p:sp>
      <p:sp>
        <p:nvSpPr>
          <p:cNvPr id="5" name="عنصر نائب للتذييل 4">
            <a:extLst>
              <a:ext uri="{FF2B5EF4-FFF2-40B4-BE49-F238E27FC236}">
                <a16:creationId xmlns:a16="http://schemas.microsoft.com/office/drawing/2014/main" xmlns="" id="{7077FCBD-E951-474D-A5F3-C7A1BF9A999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xmlns="" id="{8ED7971E-70B7-4477-8DA3-33061A98A217}"/>
              </a:ext>
            </a:extLst>
          </p:cNvPr>
          <p:cNvSpPr>
            <a:spLocks noGrp="1"/>
          </p:cNvSpPr>
          <p:nvPr>
            <p:ph type="sldNum" sz="quarter" idx="12"/>
          </p:nvPr>
        </p:nvSpPr>
        <p:spPr/>
        <p:txBody>
          <a:bodyPr/>
          <a:lstStyle/>
          <a:p>
            <a:fld id="{E79BFF9A-6DF3-42CE-A592-293AB35EB143}" type="slidenum">
              <a:rPr lang="ar-SA" smtClean="0"/>
              <a:t>‹#›</a:t>
            </a:fld>
            <a:endParaRPr lang="ar-SA"/>
          </a:p>
        </p:txBody>
      </p:sp>
    </p:spTree>
    <p:extLst>
      <p:ext uri="{BB962C8B-B14F-4D97-AF65-F5344CB8AC3E}">
        <p14:creationId xmlns:p14="http://schemas.microsoft.com/office/powerpoint/2010/main" val="2460466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CC1E26B-399A-457E-B1DE-9661003CCEFF}" type="datetimeFigureOut">
              <a:rPr lang="ar-SA" smtClean="0"/>
              <a:t>14/02/41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79BFF9A-6DF3-42CE-A592-293AB35EB143}" type="slidenum">
              <a:rPr lang="ar-SA" smtClean="0"/>
              <a:t>‹#›</a:t>
            </a:fld>
            <a:endParaRPr lang="ar-SA"/>
          </a:p>
        </p:txBody>
      </p:sp>
    </p:spTree>
    <p:extLst>
      <p:ext uri="{BB962C8B-B14F-4D97-AF65-F5344CB8AC3E}">
        <p14:creationId xmlns:p14="http://schemas.microsoft.com/office/powerpoint/2010/main" val="4088733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A02C0C22-158E-499F-8A67-2E17D7D25B7F}"/>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xmlns="" id="{6FEA093C-9AB3-4B8D-9B07-635A7EF1FA6A}"/>
              </a:ext>
            </a:extLst>
          </p:cNvPr>
          <p:cNvSpPr>
            <a:spLocks noGrp="1"/>
          </p:cNvSpPr>
          <p:nvPr>
            <p:ph sz="half" idx="1"/>
          </p:nvPr>
        </p:nvSpPr>
        <p:spPr>
          <a:xfrm>
            <a:off x="838200" y="1825625"/>
            <a:ext cx="5181600" cy="435133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xmlns="" id="{62C34B31-8D0D-4505-A8C6-4184ABCE75C4}"/>
              </a:ext>
            </a:extLst>
          </p:cNvPr>
          <p:cNvSpPr>
            <a:spLocks noGrp="1"/>
          </p:cNvSpPr>
          <p:nvPr>
            <p:ph sz="half" idx="2"/>
          </p:nvPr>
        </p:nvSpPr>
        <p:spPr>
          <a:xfrm>
            <a:off x="6172200" y="1825625"/>
            <a:ext cx="5181600" cy="435133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xmlns="" id="{39294FC7-55C4-4DDF-AFE7-A35FFB95C642}"/>
              </a:ext>
            </a:extLst>
          </p:cNvPr>
          <p:cNvSpPr>
            <a:spLocks noGrp="1"/>
          </p:cNvSpPr>
          <p:nvPr>
            <p:ph type="dt" sz="half" idx="10"/>
          </p:nvPr>
        </p:nvSpPr>
        <p:spPr/>
        <p:txBody>
          <a:bodyPr/>
          <a:lstStyle/>
          <a:p>
            <a:fld id="{1CC1E26B-399A-457E-B1DE-9661003CCEFF}" type="datetimeFigureOut">
              <a:rPr lang="ar-SA" smtClean="0"/>
              <a:t>14/02/41</a:t>
            </a:fld>
            <a:endParaRPr lang="ar-SA"/>
          </a:p>
        </p:txBody>
      </p:sp>
      <p:sp>
        <p:nvSpPr>
          <p:cNvPr id="6" name="عنصر نائب للتذييل 5">
            <a:extLst>
              <a:ext uri="{FF2B5EF4-FFF2-40B4-BE49-F238E27FC236}">
                <a16:creationId xmlns:a16="http://schemas.microsoft.com/office/drawing/2014/main" xmlns="" id="{850B5A2C-2D7E-4869-9077-55457B648BAB}"/>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xmlns="" id="{595D045B-37B4-43E4-AA81-B2E914EC96C1}"/>
              </a:ext>
            </a:extLst>
          </p:cNvPr>
          <p:cNvSpPr>
            <a:spLocks noGrp="1"/>
          </p:cNvSpPr>
          <p:nvPr>
            <p:ph type="sldNum" sz="quarter" idx="12"/>
          </p:nvPr>
        </p:nvSpPr>
        <p:spPr/>
        <p:txBody>
          <a:bodyPr/>
          <a:lstStyle/>
          <a:p>
            <a:fld id="{E79BFF9A-6DF3-42CE-A592-293AB35EB143}" type="slidenum">
              <a:rPr lang="ar-SA" smtClean="0"/>
              <a:t>‹#›</a:t>
            </a:fld>
            <a:endParaRPr lang="ar-SA"/>
          </a:p>
        </p:txBody>
      </p:sp>
    </p:spTree>
    <p:extLst>
      <p:ext uri="{BB962C8B-B14F-4D97-AF65-F5344CB8AC3E}">
        <p14:creationId xmlns:p14="http://schemas.microsoft.com/office/powerpoint/2010/main" val="3144683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DE63CF52-BF48-48AB-B34B-95D1EE587C50}"/>
              </a:ext>
            </a:extLst>
          </p:cNvPr>
          <p:cNvSpPr>
            <a:spLocks noGrp="1"/>
          </p:cNvSpPr>
          <p:nvPr>
            <p:ph type="title"/>
          </p:nvPr>
        </p:nvSpPr>
        <p:spPr>
          <a:xfrm>
            <a:off x="839788" y="365127"/>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xmlns="" id="{2A28E447-A0B8-42AD-BCF6-38FF94F7933A}"/>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ar-SA"/>
              <a:t>حرر أنماط نص الشكل الرئيسي</a:t>
            </a:r>
          </a:p>
        </p:txBody>
      </p:sp>
      <p:sp>
        <p:nvSpPr>
          <p:cNvPr id="4" name="عنصر نائب للمحتوى 3">
            <a:extLst>
              <a:ext uri="{FF2B5EF4-FFF2-40B4-BE49-F238E27FC236}">
                <a16:creationId xmlns:a16="http://schemas.microsoft.com/office/drawing/2014/main" xmlns="" id="{3C06310C-BCAE-495A-8D49-B86D4136C921}"/>
              </a:ext>
            </a:extLst>
          </p:cNvPr>
          <p:cNvSpPr>
            <a:spLocks noGrp="1"/>
          </p:cNvSpPr>
          <p:nvPr>
            <p:ph sz="half" idx="2"/>
          </p:nvPr>
        </p:nvSpPr>
        <p:spPr>
          <a:xfrm>
            <a:off x="839789" y="2505075"/>
            <a:ext cx="5157787" cy="368458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xmlns="" id="{ACC30A6A-1CE9-44A0-AE3E-E0A05300DE5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ar-SA"/>
              <a:t>حرر أنماط نص الشكل الرئيسي</a:t>
            </a:r>
          </a:p>
        </p:txBody>
      </p:sp>
      <p:sp>
        <p:nvSpPr>
          <p:cNvPr id="6" name="عنصر نائب للمحتوى 5">
            <a:extLst>
              <a:ext uri="{FF2B5EF4-FFF2-40B4-BE49-F238E27FC236}">
                <a16:creationId xmlns:a16="http://schemas.microsoft.com/office/drawing/2014/main" xmlns="" id="{C9A091DF-9790-4A76-A973-8626064A90A5}"/>
              </a:ext>
            </a:extLst>
          </p:cNvPr>
          <p:cNvSpPr>
            <a:spLocks noGrp="1"/>
          </p:cNvSpPr>
          <p:nvPr>
            <p:ph sz="quarter" idx="4"/>
          </p:nvPr>
        </p:nvSpPr>
        <p:spPr>
          <a:xfrm>
            <a:off x="6172201" y="2505075"/>
            <a:ext cx="5183188" cy="368458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xmlns="" id="{83F18DB0-F673-438A-89F9-950EAB27A9C2}"/>
              </a:ext>
            </a:extLst>
          </p:cNvPr>
          <p:cNvSpPr>
            <a:spLocks noGrp="1"/>
          </p:cNvSpPr>
          <p:nvPr>
            <p:ph type="dt" sz="half" idx="10"/>
          </p:nvPr>
        </p:nvSpPr>
        <p:spPr/>
        <p:txBody>
          <a:bodyPr/>
          <a:lstStyle/>
          <a:p>
            <a:fld id="{1CC1E26B-399A-457E-B1DE-9661003CCEFF}" type="datetimeFigureOut">
              <a:rPr lang="ar-SA" smtClean="0"/>
              <a:t>14/02/41</a:t>
            </a:fld>
            <a:endParaRPr lang="ar-SA"/>
          </a:p>
        </p:txBody>
      </p:sp>
      <p:sp>
        <p:nvSpPr>
          <p:cNvPr id="8" name="عنصر نائب للتذييل 7">
            <a:extLst>
              <a:ext uri="{FF2B5EF4-FFF2-40B4-BE49-F238E27FC236}">
                <a16:creationId xmlns:a16="http://schemas.microsoft.com/office/drawing/2014/main" xmlns="" id="{30F6DEFE-3844-48C8-A46B-7102C6E5486D}"/>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xmlns="" id="{80C8D7A3-1049-4AD5-BDA6-4A917F5A3355}"/>
              </a:ext>
            </a:extLst>
          </p:cNvPr>
          <p:cNvSpPr>
            <a:spLocks noGrp="1"/>
          </p:cNvSpPr>
          <p:nvPr>
            <p:ph type="sldNum" sz="quarter" idx="12"/>
          </p:nvPr>
        </p:nvSpPr>
        <p:spPr/>
        <p:txBody>
          <a:bodyPr/>
          <a:lstStyle/>
          <a:p>
            <a:fld id="{E79BFF9A-6DF3-42CE-A592-293AB35EB143}" type="slidenum">
              <a:rPr lang="ar-SA" smtClean="0"/>
              <a:t>‹#›</a:t>
            </a:fld>
            <a:endParaRPr lang="ar-SA"/>
          </a:p>
        </p:txBody>
      </p:sp>
    </p:spTree>
    <p:extLst>
      <p:ext uri="{BB962C8B-B14F-4D97-AF65-F5344CB8AC3E}">
        <p14:creationId xmlns:p14="http://schemas.microsoft.com/office/powerpoint/2010/main" val="2359000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3D3E5E69-5A32-4297-A771-B7A7CE358E4C}"/>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xmlns="" id="{686C50D5-5BA8-4F54-9578-F8DC5FB6217A}"/>
              </a:ext>
            </a:extLst>
          </p:cNvPr>
          <p:cNvSpPr>
            <a:spLocks noGrp="1"/>
          </p:cNvSpPr>
          <p:nvPr>
            <p:ph type="dt" sz="half" idx="10"/>
          </p:nvPr>
        </p:nvSpPr>
        <p:spPr/>
        <p:txBody>
          <a:bodyPr/>
          <a:lstStyle/>
          <a:p>
            <a:fld id="{1CC1E26B-399A-457E-B1DE-9661003CCEFF}" type="datetimeFigureOut">
              <a:rPr lang="ar-SA" smtClean="0"/>
              <a:t>14/02/41</a:t>
            </a:fld>
            <a:endParaRPr lang="ar-SA"/>
          </a:p>
        </p:txBody>
      </p:sp>
      <p:sp>
        <p:nvSpPr>
          <p:cNvPr id="4" name="عنصر نائب للتذييل 3">
            <a:extLst>
              <a:ext uri="{FF2B5EF4-FFF2-40B4-BE49-F238E27FC236}">
                <a16:creationId xmlns:a16="http://schemas.microsoft.com/office/drawing/2014/main" xmlns="" id="{6BCF86DD-66B6-4E81-8F7C-344A4E2FC508}"/>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xmlns="" id="{C8E13743-CB76-4F73-B1C2-3285047BBB00}"/>
              </a:ext>
            </a:extLst>
          </p:cNvPr>
          <p:cNvSpPr>
            <a:spLocks noGrp="1"/>
          </p:cNvSpPr>
          <p:nvPr>
            <p:ph type="sldNum" sz="quarter" idx="12"/>
          </p:nvPr>
        </p:nvSpPr>
        <p:spPr/>
        <p:txBody>
          <a:bodyPr/>
          <a:lstStyle/>
          <a:p>
            <a:fld id="{E79BFF9A-6DF3-42CE-A592-293AB35EB143}" type="slidenum">
              <a:rPr lang="ar-SA" smtClean="0"/>
              <a:t>‹#›</a:t>
            </a:fld>
            <a:endParaRPr lang="ar-SA"/>
          </a:p>
        </p:txBody>
      </p:sp>
    </p:spTree>
    <p:extLst>
      <p:ext uri="{BB962C8B-B14F-4D97-AF65-F5344CB8AC3E}">
        <p14:creationId xmlns:p14="http://schemas.microsoft.com/office/powerpoint/2010/main" val="873353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xmlns="" id="{F9EC52C8-68C2-4C9F-8D6C-00A1849DAF78}"/>
              </a:ext>
            </a:extLst>
          </p:cNvPr>
          <p:cNvSpPr>
            <a:spLocks noGrp="1"/>
          </p:cNvSpPr>
          <p:nvPr>
            <p:ph type="dt" sz="half" idx="10"/>
          </p:nvPr>
        </p:nvSpPr>
        <p:spPr/>
        <p:txBody>
          <a:bodyPr/>
          <a:lstStyle/>
          <a:p>
            <a:fld id="{1CC1E26B-399A-457E-B1DE-9661003CCEFF}" type="datetimeFigureOut">
              <a:rPr lang="ar-SA" smtClean="0"/>
              <a:t>14/02/41</a:t>
            </a:fld>
            <a:endParaRPr lang="ar-SA"/>
          </a:p>
        </p:txBody>
      </p:sp>
      <p:sp>
        <p:nvSpPr>
          <p:cNvPr id="3" name="عنصر نائب للتذييل 2">
            <a:extLst>
              <a:ext uri="{FF2B5EF4-FFF2-40B4-BE49-F238E27FC236}">
                <a16:creationId xmlns:a16="http://schemas.microsoft.com/office/drawing/2014/main" xmlns="" id="{1C724F4B-2CD4-424C-A3B5-D0BBA294F1CB}"/>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xmlns="" id="{C805E177-25FD-477B-BBB4-89C5067FB42B}"/>
              </a:ext>
            </a:extLst>
          </p:cNvPr>
          <p:cNvSpPr>
            <a:spLocks noGrp="1"/>
          </p:cNvSpPr>
          <p:nvPr>
            <p:ph type="sldNum" sz="quarter" idx="12"/>
          </p:nvPr>
        </p:nvSpPr>
        <p:spPr/>
        <p:txBody>
          <a:bodyPr/>
          <a:lstStyle/>
          <a:p>
            <a:fld id="{E79BFF9A-6DF3-42CE-A592-293AB35EB143}" type="slidenum">
              <a:rPr lang="ar-SA" smtClean="0"/>
              <a:t>‹#›</a:t>
            </a:fld>
            <a:endParaRPr lang="ar-SA"/>
          </a:p>
        </p:txBody>
      </p:sp>
    </p:spTree>
    <p:extLst>
      <p:ext uri="{BB962C8B-B14F-4D97-AF65-F5344CB8AC3E}">
        <p14:creationId xmlns:p14="http://schemas.microsoft.com/office/powerpoint/2010/main" val="4057919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9E047F6-9A50-4FD9-8DA1-E4137C8994C0}"/>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xmlns="" id="{72476765-9D54-48BF-BC03-908D6A811486}"/>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xmlns="" id="{D85655DB-10CB-4BEF-BF67-BA67B6F8DB20}"/>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ar-SA"/>
              <a:t>حرر أنماط نص الشكل الرئيسي</a:t>
            </a:r>
          </a:p>
        </p:txBody>
      </p:sp>
      <p:sp>
        <p:nvSpPr>
          <p:cNvPr id="5" name="عنصر نائب للتاريخ 4">
            <a:extLst>
              <a:ext uri="{FF2B5EF4-FFF2-40B4-BE49-F238E27FC236}">
                <a16:creationId xmlns:a16="http://schemas.microsoft.com/office/drawing/2014/main" xmlns="" id="{AD0D1F61-6CDE-42AF-9FDC-95705741FAB3}"/>
              </a:ext>
            </a:extLst>
          </p:cNvPr>
          <p:cNvSpPr>
            <a:spLocks noGrp="1"/>
          </p:cNvSpPr>
          <p:nvPr>
            <p:ph type="dt" sz="half" idx="10"/>
          </p:nvPr>
        </p:nvSpPr>
        <p:spPr/>
        <p:txBody>
          <a:bodyPr/>
          <a:lstStyle/>
          <a:p>
            <a:fld id="{1CC1E26B-399A-457E-B1DE-9661003CCEFF}" type="datetimeFigureOut">
              <a:rPr lang="ar-SA" smtClean="0"/>
              <a:t>14/02/41</a:t>
            </a:fld>
            <a:endParaRPr lang="ar-SA"/>
          </a:p>
        </p:txBody>
      </p:sp>
      <p:sp>
        <p:nvSpPr>
          <p:cNvPr id="6" name="عنصر نائب للتذييل 5">
            <a:extLst>
              <a:ext uri="{FF2B5EF4-FFF2-40B4-BE49-F238E27FC236}">
                <a16:creationId xmlns:a16="http://schemas.microsoft.com/office/drawing/2014/main" xmlns="" id="{19459A68-575F-4BCA-BD24-A758FDB197EE}"/>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xmlns="" id="{E6D13ED5-111E-4F0E-B787-86C5380F1BD9}"/>
              </a:ext>
            </a:extLst>
          </p:cNvPr>
          <p:cNvSpPr>
            <a:spLocks noGrp="1"/>
          </p:cNvSpPr>
          <p:nvPr>
            <p:ph type="sldNum" sz="quarter" idx="12"/>
          </p:nvPr>
        </p:nvSpPr>
        <p:spPr/>
        <p:txBody>
          <a:bodyPr/>
          <a:lstStyle/>
          <a:p>
            <a:fld id="{E79BFF9A-6DF3-42CE-A592-293AB35EB143}" type="slidenum">
              <a:rPr lang="ar-SA" smtClean="0"/>
              <a:t>‹#›</a:t>
            </a:fld>
            <a:endParaRPr lang="ar-SA"/>
          </a:p>
        </p:txBody>
      </p:sp>
    </p:spTree>
    <p:extLst>
      <p:ext uri="{BB962C8B-B14F-4D97-AF65-F5344CB8AC3E}">
        <p14:creationId xmlns:p14="http://schemas.microsoft.com/office/powerpoint/2010/main" val="3199455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0B081D70-F764-4452-B462-95A97F90884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xmlns="" id="{81951630-2DBB-468E-BD74-AAB8A6188643}"/>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ar-SA"/>
          </a:p>
        </p:txBody>
      </p:sp>
      <p:sp>
        <p:nvSpPr>
          <p:cNvPr id="4" name="عنصر نائب للنص 3">
            <a:extLst>
              <a:ext uri="{FF2B5EF4-FFF2-40B4-BE49-F238E27FC236}">
                <a16:creationId xmlns:a16="http://schemas.microsoft.com/office/drawing/2014/main" xmlns="" id="{03AEE85B-2F1E-4096-9937-807547864AD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ar-SA"/>
              <a:t>حرر أنماط نص الشكل الرئيسي</a:t>
            </a:r>
          </a:p>
        </p:txBody>
      </p:sp>
      <p:sp>
        <p:nvSpPr>
          <p:cNvPr id="5" name="عنصر نائب للتاريخ 4">
            <a:extLst>
              <a:ext uri="{FF2B5EF4-FFF2-40B4-BE49-F238E27FC236}">
                <a16:creationId xmlns:a16="http://schemas.microsoft.com/office/drawing/2014/main" xmlns="" id="{4ADEB9FA-F8F9-43FD-BAF3-549D5730AF8E}"/>
              </a:ext>
            </a:extLst>
          </p:cNvPr>
          <p:cNvSpPr>
            <a:spLocks noGrp="1"/>
          </p:cNvSpPr>
          <p:nvPr>
            <p:ph type="dt" sz="half" idx="10"/>
          </p:nvPr>
        </p:nvSpPr>
        <p:spPr/>
        <p:txBody>
          <a:bodyPr/>
          <a:lstStyle/>
          <a:p>
            <a:fld id="{1CC1E26B-399A-457E-B1DE-9661003CCEFF}" type="datetimeFigureOut">
              <a:rPr lang="ar-SA" smtClean="0"/>
              <a:t>14/02/41</a:t>
            </a:fld>
            <a:endParaRPr lang="ar-SA"/>
          </a:p>
        </p:txBody>
      </p:sp>
      <p:sp>
        <p:nvSpPr>
          <p:cNvPr id="6" name="عنصر نائب للتذييل 5">
            <a:extLst>
              <a:ext uri="{FF2B5EF4-FFF2-40B4-BE49-F238E27FC236}">
                <a16:creationId xmlns:a16="http://schemas.microsoft.com/office/drawing/2014/main" xmlns="" id="{25FE8445-823D-4002-B509-1A4BCD3C932B}"/>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xmlns="" id="{C3E77578-92AA-45CC-A6AD-E939AF859752}"/>
              </a:ext>
            </a:extLst>
          </p:cNvPr>
          <p:cNvSpPr>
            <a:spLocks noGrp="1"/>
          </p:cNvSpPr>
          <p:nvPr>
            <p:ph type="sldNum" sz="quarter" idx="12"/>
          </p:nvPr>
        </p:nvSpPr>
        <p:spPr/>
        <p:txBody>
          <a:bodyPr/>
          <a:lstStyle/>
          <a:p>
            <a:fld id="{E79BFF9A-6DF3-42CE-A592-293AB35EB143}" type="slidenum">
              <a:rPr lang="ar-SA" smtClean="0"/>
              <a:t>‹#›</a:t>
            </a:fld>
            <a:endParaRPr lang="ar-SA"/>
          </a:p>
        </p:txBody>
      </p:sp>
    </p:spTree>
    <p:extLst>
      <p:ext uri="{BB962C8B-B14F-4D97-AF65-F5344CB8AC3E}">
        <p14:creationId xmlns:p14="http://schemas.microsoft.com/office/powerpoint/2010/main" val="2555864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1B7BE765-099F-489E-9DA6-0617CC30C039}"/>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xmlns="" id="{7C0BD8A5-3559-4B67-BFED-A70177D3FDA2}"/>
              </a:ext>
            </a:extLst>
          </p:cNvPr>
          <p:cNvSpPr>
            <a:spLocks noGrp="1"/>
          </p:cNvSpPr>
          <p:nvPr>
            <p:ph type="body" orient="vert" idx="1"/>
          </p:nvPr>
        </p:nvSpPr>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xmlns="" id="{CE862AEF-86F4-40D7-9510-D97516ACAA43}"/>
              </a:ext>
            </a:extLst>
          </p:cNvPr>
          <p:cNvSpPr>
            <a:spLocks noGrp="1"/>
          </p:cNvSpPr>
          <p:nvPr>
            <p:ph type="dt" sz="half" idx="10"/>
          </p:nvPr>
        </p:nvSpPr>
        <p:spPr/>
        <p:txBody>
          <a:bodyPr/>
          <a:lstStyle/>
          <a:p>
            <a:fld id="{1CC1E26B-399A-457E-B1DE-9661003CCEFF}" type="datetimeFigureOut">
              <a:rPr lang="ar-SA" smtClean="0"/>
              <a:t>14/02/41</a:t>
            </a:fld>
            <a:endParaRPr lang="ar-SA"/>
          </a:p>
        </p:txBody>
      </p:sp>
      <p:sp>
        <p:nvSpPr>
          <p:cNvPr id="5" name="عنصر نائب للتذييل 4">
            <a:extLst>
              <a:ext uri="{FF2B5EF4-FFF2-40B4-BE49-F238E27FC236}">
                <a16:creationId xmlns:a16="http://schemas.microsoft.com/office/drawing/2014/main" xmlns="" id="{2C1800BF-BB0E-4014-9155-30443A76431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xmlns="" id="{D13004AA-2497-48B8-91F0-44799E8EA1AE}"/>
              </a:ext>
            </a:extLst>
          </p:cNvPr>
          <p:cNvSpPr>
            <a:spLocks noGrp="1"/>
          </p:cNvSpPr>
          <p:nvPr>
            <p:ph type="sldNum" sz="quarter" idx="12"/>
          </p:nvPr>
        </p:nvSpPr>
        <p:spPr/>
        <p:txBody>
          <a:bodyPr/>
          <a:lstStyle/>
          <a:p>
            <a:fld id="{E79BFF9A-6DF3-42CE-A592-293AB35EB143}" type="slidenum">
              <a:rPr lang="ar-SA" smtClean="0"/>
              <a:t>‹#›</a:t>
            </a:fld>
            <a:endParaRPr lang="ar-SA"/>
          </a:p>
        </p:txBody>
      </p:sp>
    </p:spTree>
    <p:extLst>
      <p:ext uri="{BB962C8B-B14F-4D97-AF65-F5344CB8AC3E}">
        <p14:creationId xmlns:p14="http://schemas.microsoft.com/office/powerpoint/2010/main" val="3769838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xmlns="" id="{E9C2A1B1-88B0-4884-8726-0E59E8C2F0F3}"/>
              </a:ext>
            </a:extLst>
          </p:cNvPr>
          <p:cNvSpPr>
            <a:spLocks noGrp="1"/>
          </p:cNvSpPr>
          <p:nvPr>
            <p:ph type="title" orient="vert"/>
          </p:nvPr>
        </p:nvSpPr>
        <p:spPr>
          <a:xfrm>
            <a:off x="8724901"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xmlns="" id="{6F54F8D4-A3CA-4569-91D0-72B08928C4EC}"/>
              </a:ext>
            </a:extLst>
          </p:cNvPr>
          <p:cNvSpPr>
            <a:spLocks noGrp="1"/>
          </p:cNvSpPr>
          <p:nvPr>
            <p:ph type="body" orient="vert" idx="1"/>
          </p:nvPr>
        </p:nvSpPr>
        <p:spPr>
          <a:xfrm>
            <a:off x="838201" y="365125"/>
            <a:ext cx="7734300" cy="5811838"/>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xmlns="" id="{AB4F6F5B-BC7A-4ADE-BE2C-5B2FB7EF4695}"/>
              </a:ext>
            </a:extLst>
          </p:cNvPr>
          <p:cNvSpPr>
            <a:spLocks noGrp="1"/>
          </p:cNvSpPr>
          <p:nvPr>
            <p:ph type="dt" sz="half" idx="10"/>
          </p:nvPr>
        </p:nvSpPr>
        <p:spPr/>
        <p:txBody>
          <a:bodyPr/>
          <a:lstStyle/>
          <a:p>
            <a:fld id="{1CC1E26B-399A-457E-B1DE-9661003CCEFF}" type="datetimeFigureOut">
              <a:rPr lang="ar-SA" smtClean="0"/>
              <a:t>14/02/41</a:t>
            </a:fld>
            <a:endParaRPr lang="ar-SA"/>
          </a:p>
        </p:txBody>
      </p:sp>
      <p:sp>
        <p:nvSpPr>
          <p:cNvPr id="5" name="عنصر نائب للتذييل 4">
            <a:extLst>
              <a:ext uri="{FF2B5EF4-FFF2-40B4-BE49-F238E27FC236}">
                <a16:creationId xmlns:a16="http://schemas.microsoft.com/office/drawing/2014/main" xmlns="" id="{5BA0AAB2-D1EF-4CED-981E-E2B043E5083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xmlns="" id="{0028177B-6870-4DA1-83A7-0F5E108DD821}"/>
              </a:ext>
            </a:extLst>
          </p:cNvPr>
          <p:cNvSpPr>
            <a:spLocks noGrp="1"/>
          </p:cNvSpPr>
          <p:nvPr>
            <p:ph type="sldNum" sz="quarter" idx="12"/>
          </p:nvPr>
        </p:nvSpPr>
        <p:spPr/>
        <p:txBody>
          <a:bodyPr/>
          <a:lstStyle/>
          <a:p>
            <a:fld id="{E79BFF9A-6DF3-42CE-A592-293AB35EB143}" type="slidenum">
              <a:rPr lang="ar-SA" smtClean="0"/>
              <a:t>‹#›</a:t>
            </a:fld>
            <a:endParaRPr lang="ar-SA"/>
          </a:p>
        </p:txBody>
      </p:sp>
    </p:spTree>
    <p:extLst>
      <p:ext uri="{BB962C8B-B14F-4D97-AF65-F5344CB8AC3E}">
        <p14:creationId xmlns:p14="http://schemas.microsoft.com/office/powerpoint/2010/main" val="317368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1CC1E26B-399A-457E-B1DE-9661003CCEFF}" type="datetimeFigureOut">
              <a:rPr lang="ar-SA" smtClean="0"/>
              <a:t>14/02/41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79BFF9A-6DF3-42CE-A592-293AB35EB143}" type="slidenum">
              <a:rPr lang="ar-SA" smtClean="0"/>
              <a:t>‹#›</a:t>
            </a:fld>
            <a:endParaRPr lang="ar-SA"/>
          </a:p>
        </p:txBody>
      </p:sp>
    </p:spTree>
    <p:extLst>
      <p:ext uri="{BB962C8B-B14F-4D97-AF65-F5344CB8AC3E}">
        <p14:creationId xmlns:p14="http://schemas.microsoft.com/office/powerpoint/2010/main" val="420280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CC1E26B-399A-457E-B1DE-9661003CCEFF}" type="datetimeFigureOut">
              <a:rPr lang="ar-SA" smtClean="0"/>
              <a:t>14/02/41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79BFF9A-6DF3-42CE-A592-293AB35EB143}" type="slidenum">
              <a:rPr lang="ar-SA" smtClean="0"/>
              <a:t>‹#›</a:t>
            </a:fld>
            <a:endParaRPr lang="ar-SA"/>
          </a:p>
        </p:txBody>
      </p:sp>
    </p:spTree>
    <p:extLst>
      <p:ext uri="{BB962C8B-B14F-4D97-AF65-F5344CB8AC3E}">
        <p14:creationId xmlns:p14="http://schemas.microsoft.com/office/powerpoint/2010/main" val="124297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ar-SA"/>
              <a:t>حرر أنماط نص الشكل الرئيسي</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ar-SA"/>
              <a:t>حرر أنماط نص الشكل الرئيسي</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CC1E26B-399A-457E-B1DE-9661003CCEFF}" type="datetimeFigureOut">
              <a:rPr lang="ar-SA" smtClean="0"/>
              <a:t>14/02/41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E79BFF9A-6DF3-42CE-A592-293AB35EB143}" type="slidenum">
              <a:rPr lang="ar-SA" smtClean="0"/>
              <a:t>‹#›</a:t>
            </a:fld>
            <a:endParaRPr lang="ar-SA"/>
          </a:p>
        </p:txBody>
      </p:sp>
    </p:spTree>
    <p:extLst>
      <p:ext uri="{BB962C8B-B14F-4D97-AF65-F5344CB8AC3E}">
        <p14:creationId xmlns:p14="http://schemas.microsoft.com/office/powerpoint/2010/main" val="772727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CC1E26B-399A-457E-B1DE-9661003CCEFF}" type="datetimeFigureOut">
              <a:rPr lang="ar-SA" smtClean="0"/>
              <a:t>14/02/41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E79BFF9A-6DF3-42CE-A592-293AB35EB143}" type="slidenum">
              <a:rPr lang="ar-SA" smtClean="0"/>
              <a:t>‹#›</a:t>
            </a:fld>
            <a:endParaRPr lang="ar-SA"/>
          </a:p>
        </p:txBody>
      </p:sp>
    </p:spTree>
    <p:extLst>
      <p:ext uri="{BB962C8B-B14F-4D97-AF65-F5344CB8AC3E}">
        <p14:creationId xmlns:p14="http://schemas.microsoft.com/office/powerpoint/2010/main" val="729526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1E26B-399A-457E-B1DE-9661003CCEFF}" type="datetimeFigureOut">
              <a:rPr lang="ar-SA" smtClean="0"/>
              <a:t>14/02/41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E79BFF9A-6DF3-42CE-A592-293AB35EB143}" type="slidenum">
              <a:rPr lang="ar-SA" smtClean="0"/>
              <a:t>‹#›</a:t>
            </a:fld>
            <a:endParaRPr lang="ar-SA"/>
          </a:p>
        </p:txBody>
      </p:sp>
    </p:spTree>
    <p:extLst>
      <p:ext uri="{BB962C8B-B14F-4D97-AF65-F5344CB8AC3E}">
        <p14:creationId xmlns:p14="http://schemas.microsoft.com/office/powerpoint/2010/main" val="1061529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51" indent="0">
              <a:buNone/>
              <a:defRPr sz="1400"/>
            </a:lvl2pPr>
            <a:lvl3pPr marL="914104" indent="0">
              <a:buNone/>
              <a:defRPr sz="1200"/>
            </a:lvl3pPr>
            <a:lvl4pPr marL="1371155" indent="0">
              <a:buNone/>
              <a:defRPr sz="1000"/>
            </a:lvl4pPr>
            <a:lvl5pPr marL="1828205" indent="0">
              <a:buNone/>
              <a:defRPr sz="1000"/>
            </a:lvl5pPr>
            <a:lvl6pPr marL="2285258" indent="0">
              <a:buNone/>
              <a:defRPr sz="1000"/>
            </a:lvl6pPr>
            <a:lvl7pPr marL="2742309" indent="0">
              <a:buNone/>
              <a:defRPr sz="1000"/>
            </a:lvl7pPr>
            <a:lvl8pPr marL="3199360" indent="0">
              <a:buNone/>
              <a:defRPr sz="1000"/>
            </a:lvl8pPr>
            <a:lvl9pPr marL="3656411" indent="0">
              <a:buNone/>
              <a:defRPr sz="10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1CC1E26B-399A-457E-B1DE-9661003CCEFF}" type="datetimeFigureOut">
              <a:rPr lang="ar-SA" smtClean="0"/>
              <a:t>14/02/41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79BFF9A-6DF3-42CE-A592-293AB35EB143}" type="slidenum">
              <a:rPr lang="ar-SA" smtClean="0"/>
              <a:t>‹#›</a:t>
            </a:fld>
            <a:endParaRPr lang="ar-SA"/>
          </a:p>
        </p:txBody>
      </p:sp>
    </p:spTree>
    <p:extLst>
      <p:ext uri="{BB962C8B-B14F-4D97-AF65-F5344CB8AC3E}">
        <p14:creationId xmlns:p14="http://schemas.microsoft.com/office/powerpoint/2010/main" val="3026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1CC1E26B-399A-457E-B1DE-9661003CCEFF}" type="datetimeFigureOut">
              <a:rPr lang="ar-SA" smtClean="0"/>
              <a:t>14/02/41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79BFF9A-6DF3-42CE-A592-293AB35EB143}" type="slidenum">
              <a:rPr lang="ar-SA" smtClean="0"/>
              <a:t>‹#›</a:t>
            </a:fld>
            <a:endParaRPr lang="ar-SA"/>
          </a:p>
        </p:txBody>
      </p:sp>
    </p:spTree>
    <p:extLst>
      <p:ext uri="{BB962C8B-B14F-4D97-AF65-F5344CB8AC3E}">
        <p14:creationId xmlns:p14="http://schemas.microsoft.com/office/powerpoint/2010/main" val="4006876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C1E26B-399A-457E-B1DE-9661003CCEFF}" type="datetimeFigureOut">
              <a:rPr lang="ar-SA" smtClean="0"/>
              <a:t>14/02/41</a:t>
            </a:fld>
            <a:endParaRPr lang="ar-SA"/>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900">
                <a:solidFill>
                  <a:schemeClr val="accent1"/>
                </a:solidFill>
              </a:defRPr>
            </a:lvl1pPr>
          </a:lstStyle>
          <a:p>
            <a:fld id="{E79BFF9A-6DF3-42CE-A592-293AB35EB143}" type="slidenum">
              <a:rPr lang="ar-SA" smtClean="0"/>
              <a:t>‹#›</a:t>
            </a:fld>
            <a:endParaRPr lang="ar-SA"/>
          </a:p>
        </p:txBody>
      </p:sp>
    </p:spTree>
    <p:extLst>
      <p:ext uri="{BB962C8B-B14F-4D97-AF65-F5344CB8AC3E}">
        <p14:creationId xmlns:p14="http://schemas.microsoft.com/office/powerpoint/2010/main" val="151274787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189"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891" indent="-342891" algn="r" defTabSz="457189"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32" indent="-285744" algn="r" defTabSz="457189"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71" indent="-228594" algn="r" defTabSz="457189"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160" indent="-228594" algn="r" defTabSz="457189"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349" indent="-228594" algn="r" defTabSz="457189"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537" indent="-228594" algn="r" defTabSz="457189"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r" defTabSz="457189"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r" defTabSz="457189"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r" defTabSz="457189"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189" rtl="1" eaLnBrk="1" latinLnBrk="0" hangingPunct="1">
        <a:defRPr sz="1800" kern="1200">
          <a:solidFill>
            <a:schemeClr val="tx1"/>
          </a:solidFill>
          <a:latin typeface="+mn-lt"/>
          <a:ea typeface="+mn-ea"/>
          <a:cs typeface="+mn-cs"/>
        </a:defRPr>
      </a:lvl1pPr>
      <a:lvl2pPr marL="457189" algn="r" defTabSz="457189" rtl="1" eaLnBrk="1" latinLnBrk="0" hangingPunct="1">
        <a:defRPr sz="1800" kern="1200">
          <a:solidFill>
            <a:schemeClr val="tx1"/>
          </a:solidFill>
          <a:latin typeface="+mn-lt"/>
          <a:ea typeface="+mn-ea"/>
          <a:cs typeface="+mn-cs"/>
        </a:defRPr>
      </a:lvl2pPr>
      <a:lvl3pPr marL="914377" algn="r" defTabSz="457189" rtl="1" eaLnBrk="1" latinLnBrk="0" hangingPunct="1">
        <a:defRPr sz="1800" kern="1200">
          <a:solidFill>
            <a:schemeClr val="tx1"/>
          </a:solidFill>
          <a:latin typeface="+mn-lt"/>
          <a:ea typeface="+mn-ea"/>
          <a:cs typeface="+mn-cs"/>
        </a:defRPr>
      </a:lvl3pPr>
      <a:lvl4pPr marL="1371566" algn="r" defTabSz="457189" rtl="1" eaLnBrk="1" latinLnBrk="0" hangingPunct="1">
        <a:defRPr sz="1800" kern="1200">
          <a:solidFill>
            <a:schemeClr val="tx1"/>
          </a:solidFill>
          <a:latin typeface="+mn-lt"/>
          <a:ea typeface="+mn-ea"/>
          <a:cs typeface="+mn-cs"/>
        </a:defRPr>
      </a:lvl4pPr>
      <a:lvl5pPr marL="1828754" algn="r" defTabSz="457189" rtl="1" eaLnBrk="1" latinLnBrk="0" hangingPunct="1">
        <a:defRPr sz="1800" kern="1200">
          <a:solidFill>
            <a:schemeClr val="tx1"/>
          </a:solidFill>
          <a:latin typeface="+mn-lt"/>
          <a:ea typeface="+mn-ea"/>
          <a:cs typeface="+mn-cs"/>
        </a:defRPr>
      </a:lvl5pPr>
      <a:lvl6pPr marL="2285943" algn="r" defTabSz="457189" rtl="1" eaLnBrk="1" latinLnBrk="0" hangingPunct="1">
        <a:defRPr sz="1800" kern="1200">
          <a:solidFill>
            <a:schemeClr val="tx1"/>
          </a:solidFill>
          <a:latin typeface="+mn-lt"/>
          <a:ea typeface="+mn-ea"/>
          <a:cs typeface="+mn-cs"/>
        </a:defRPr>
      </a:lvl6pPr>
      <a:lvl7pPr marL="2743131" algn="r" defTabSz="457189" rtl="1" eaLnBrk="1" latinLnBrk="0" hangingPunct="1">
        <a:defRPr sz="1800" kern="1200">
          <a:solidFill>
            <a:schemeClr val="tx1"/>
          </a:solidFill>
          <a:latin typeface="+mn-lt"/>
          <a:ea typeface="+mn-ea"/>
          <a:cs typeface="+mn-cs"/>
        </a:defRPr>
      </a:lvl7pPr>
      <a:lvl8pPr marL="3200320" algn="r" defTabSz="457189" rtl="1" eaLnBrk="1" latinLnBrk="0" hangingPunct="1">
        <a:defRPr sz="1800" kern="1200">
          <a:solidFill>
            <a:schemeClr val="tx1"/>
          </a:solidFill>
          <a:latin typeface="+mn-lt"/>
          <a:ea typeface="+mn-ea"/>
          <a:cs typeface="+mn-cs"/>
        </a:defRPr>
      </a:lvl8pPr>
      <a:lvl9pPr marL="3657509" algn="r" defTabSz="457189"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xmlns="" id="{525C31FF-7B6A-49AE-958C-02B0EC738941}"/>
              </a:ext>
            </a:extLst>
          </p:cNvPr>
          <p:cNvSpPr>
            <a:spLocks noGrp="1"/>
          </p:cNvSpPr>
          <p:nvPr>
            <p:ph type="title"/>
          </p:nvPr>
        </p:nvSpPr>
        <p:spPr>
          <a:xfrm>
            <a:off x="838200" y="365127"/>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xmlns="" id="{01DAC652-BEFC-4873-948E-DC76FCC2E42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xmlns="" id="{809E9461-CA8C-4F0F-BA91-055BA6B5ACD6}"/>
              </a:ext>
            </a:extLst>
          </p:cNvPr>
          <p:cNvSpPr>
            <a:spLocks noGrp="1"/>
          </p:cNvSpPr>
          <p:nvPr>
            <p:ph type="dt" sz="half" idx="2"/>
          </p:nvPr>
        </p:nvSpPr>
        <p:spPr>
          <a:xfrm>
            <a:off x="8610600" y="6356352"/>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CC1E26B-399A-457E-B1DE-9661003CCEFF}" type="datetimeFigureOut">
              <a:rPr lang="ar-SA" smtClean="0"/>
              <a:t>14/02/41</a:t>
            </a:fld>
            <a:endParaRPr lang="ar-SA"/>
          </a:p>
        </p:txBody>
      </p:sp>
      <p:sp>
        <p:nvSpPr>
          <p:cNvPr id="5" name="عنصر نائب للتذييل 4">
            <a:extLst>
              <a:ext uri="{FF2B5EF4-FFF2-40B4-BE49-F238E27FC236}">
                <a16:creationId xmlns:a16="http://schemas.microsoft.com/office/drawing/2014/main" xmlns="" id="{7C223027-7223-4FF5-B5DA-FAAB80D6483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xmlns="" id="{B427C95E-F5C3-4A6A-8E8F-D16D071AD3BC}"/>
              </a:ext>
            </a:extLst>
          </p:cNvPr>
          <p:cNvSpPr>
            <a:spLocks noGrp="1"/>
          </p:cNvSpPr>
          <p:nvPr>
            <p:ph type="sldNum" sz="quarter" idx="4"/>
          </p:nvPr>
        </p:nvSpPr>
        <p:spPr>
          <a:xfrm>
            <a:off x="838200" y="6356352"/>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79BFF9A-6DF3-42CE-A592-293AB35EB143}" type="slidenum">
              <a:rPr lang="ar-SA" smtClean="0"/>
              <a:t>‹#›</a:t>
            </a:fld>
            <a:endParaRPr lang="ar-SA"/>
          </a:p>
        </p:txBody>
      </p:sp>
    </p:spTree>
    <p:extLst>
      <p:ext uri="{BB962C8B-B14F-4D97-AF65-F5344CB8AC3E}">
        <p14:creationId xmlns:p14="http://schemas.microsoft.com/office/powerpoint/2010/main" val="73609973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r" defTabSz="914377"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r" defTabSz="914377"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r" defTabSz="914377"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r" defTabSz="914377"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377" rtl="1" eaLnBrk="1" latinLnBrk="0" hangingPunct="1">
        <a:defRPr sz="1800" kern="1200">
          <a:solidFill>
            <a:schemeClr val="tx1"/>
          </a:solidFill>
          <a:latin typeface="+mn-lt"/>
          <a:ea typeface="+mn-ea"/>
          <a:cs typeface="+mn-cs"/>
        </a:defRPr>
      </a:lvl1pPr>
      <a:lvl2pPr marL="457189" algn="r" defTabSz="914377" rtl="1" eaLnBrk="1" latinLnBrk="0" hangingPunct="1">
        <a:defRPr sz="1800" kern="1200">
          <a:solidFill>
            <a:schemeClr val="tx1"/>
          </a:solidFill>
          <a:latin typeface="+mn-lt"/>
          <a:ea typeface="+mn-ea"/>
          <a:cs typeface="+mn-cs"/>
        </a:defRPr>
      </a:lvl2pPr>
      <a:lvl3pPr marL="914377" algn="r" defTabSz="914377" rtl="1" eaLnBrk="1" latinLnBrk="0" hangingPunct="1">
        <a:defRPr sz="1800" kern="1200">
          <a:solidFill>
            <a:schemeClr val="tx1"/>
          </a:solidFill>
          <a:latin typeface="+mn-lt"/>
          <a:ea typeface="+mn-ea"/>
          <a:cs typeface="+mn-cs"/>
        </a:defRPr>
      </a:lvl3pPr>
      <a:lvl4pPr marL="1371566" algn="r" defTabSz="914377" rtl="1" eaLnBrk="1" latinLnBrk="0" hangingPunct="1">
        <a:defRPr sz="1800" kern="1200">
          <a:solidFill>
            <a:schemeClr val="tx1"/>
          </a:solidFill>
          <a:latin typeface="+mn-lt"/>
          <a:ea typeface="+mn-ea"/>
          <a:cs typeface="+mn-cs"/>
        </a:defRPr>
      </a:lvl4pPr>
      <a:lvl5pPr marL="1828754" algn="r" defTabSz="914377" rtl="1" eaLnBrk="1" latinLnBrk="0" hangingPunct="1">
        <a:defRPr sz="1800" kern="1200">
          <a:solidFill>
            <a:schemeClr val="tx1"/>
          </a:solidFill>
          <a:latin typeface="+mn-lt"/>
          <a:ea typeface="+mn-ea"/>
          <a:cs typeface="+mn-cs"/>
        </a:defRPr>
      </a:lvl5pPr>
      <a:lvl6pPr marL="2285943" algn="r" defTabSz="914377" rtl="1" eaLnBrk="1" latinLnBrk="0" hangingPunct="1">
        <a:defRPr sz="1800" kern="1200">
          <a:solidFill>
            <a:schemeClr val="tx1"/>
          </a:solidFill>
          <a:latin typeface="+mn-lt"/>
          <a:ea typeface="+mn-ea"/>
          <a:cs typeface="+mn-cs"/>
        </a:defRPr>
      </a:lvl6pPr>
      <a:lvl7pPr marL="2743131" algn="r" defTabSz="914377" rtl="1" eaLnBrk="1" latinLnBrk="0" hangingPunct="1">
        <a:defRPr sz="1800" kern="1200">
          <a:solidFill>
            <a:schemeClr val="tx1"/>
          </a:solidFill>
          <a:latin typeface="+mn-lt"/>
          <a:ea typeface="+mn-ea"/>
          <a:cs typeface="+mn-cs"/>
        </a:defRPr>
      </a:lvl7pPr>
      <a:lvl8pPr marL="3200320" algn="r" defTabSz="914377" rtl="1" eaLnBrk="1" latinLnBrk="0" hangingPunct="1">
        <a:defRPr sz="1800" kern="1200">
          <a:solidFill>
            <a:schemeClr val="tx1"/>
          </a:solidFill>
          <a:latin typeface="+mn-lt"/>
          <a:ea typeface="+mn-ea"/>
          <a:cs typeface="+mn-cs"/>
        </a:defRPr>
      </a:lvl8pPr>
      <a:lvl9pPr marL="3657509" algn="r" defTabSz="914377"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6" name="Content Placeholder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0444" b="843"/>
          <a:stretch/>
        </p:blipFill>
        <p:spPr>
          <a:xfrm>
            <a:off x="3043991" y="264695"/>
            <a:ext cx="5426242" cy="6328610"/>
          </a:xfrm>
          <a:prstGeom prst="rect">
            <a:avLst/>
          </a:prstGeom>
        </p:spPr>
      </p:pic>
    </p:spTree>
    <p:extLst>
      <p:ext uri="{BB962C8B-B14F-4D97-AF65-F5344CB8AC3E}">
        <p14:creationId xmlns:p14="http://schemas.microsoft.com/office/powerpoint/2010/main" val="1785941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a:extLst>
              <a:ext uri="{FF2B5EF4-FFF2-40B4-BE49-F238E27FC236}">
                <a16:creationId xmlns:a16="http://schemas.microsoft.com/office/drawing/2014/main" xmlns="" id="{C5EBAE42-D527-4C5F-8127-421F46D49BEF}"/>
              </a:ext>
            </a:extLst>
          </p:cNvPr>
          <p:cNvGraphicFramePr/>
          <p:nvPr>
            <p:extLst>
              <p:ext uri="{D42A27DB-BD31-4B8C-83A1-F6EECF244321}">
                <p14:modId xmlns:p14="http://schemas.microsoft.com/office/powerpoint/2010/main" val="2640821614"/>
              </p:ext>
            </p:extLst>
          </p:nvPr>
        </p:nvGraphicFramePr>
        <p:xfrm>
          <a:off x="731101" y="710242"/>
          <a:ext cx="8412899" cy="5190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0539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853" y="385010"/>
            <a:ext cx="4069867" cy="6375149"/>
          </a:xfrm>
          <a:prstGeom prst="rect">
            <a:avLst/>
          </a:prstGeom>
        </p:spPr>
      </p:pic>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8023" y="385010"/>
            <a:ext cx="3998241" cy="6375149"/>
          </a:xfrm>
          <a:prstGeom prst="rect">
            <a:avLst/>
          </a:prstGeom>
        </p:spPr>
      </p:pic>
      <p:sp>
        <p:nvSpPr>
          <p:cNvPr id="9" name="Title 1"/>
          <p:cNvSpPr>
            <a:spLocks noGrp="1"/>
          </p:cNvSpPr>
          <p:nvPr>
            <p:ph type="title"/>
          </p:nvPr>
        </p:nvSpPr>
        <p:spPr>
          <a:xfrm>
            <a:off x="4614720" y="1536032"/>
            <a:ext cx="3013303" cy="4612105"/>
          </a:xfrm>
        </p:spPr>
        <p:txBody>
          <a:bodyPr>
            <a:noAutofit/>
          </a:bodyPr>
          <a:lstStyle/>
          <a:p>
            <a:pPr algn="ctr"/>
            <a:r>
              <a:rPr lang="ar-SA" sz="4800" b="1" dirty="0" smtClean="0">
                <a:ln w="6600">
                  <a:solidFill>
                    <a:schemeClr val="accent1">
                      <a:lumMod val="75000"/>
                    </a:schemeClr>
                  </a:solidFill>
                  <a:prstDash val="solid"/>
                </a:ln>
                <a:solidFill>
                  <a:schemeClr val="bg1"/>
                </a:solidFill>
                <a:effectLst>
                  <a:outerShdw dist="38100" dir="2700000" algn="tl" rotWithShape="0">
                    <a:schemeClr val="accent2"/>
                  </a:outerShdw>
                </a:effectLst>
                <a:latin typeface="Calibri" panose="020F0502020204030204" pitchFamily="34" charset="0"/>
                <a:cs typeface="Calibri" panose="020F0502020204030204" pitchFamily="34" charset="0"/>
              </a:rPr>
              <a:t/>
            </a:r>
            <a:br>
              <a:rPr lang="ar-SA" sz="4800" b="1" dirty="0" smtClean="0">
                <a:ln w="6600">
                  <a:solidFill>
                    <a:schemeClr val="accent1">
                      <a:lumMod val="75000"/>
                    </a:schemeClr>
                  </a:solidFill>
                  <a:prstDash val="solid"/>
                </a:ln>
                <a:solidFill>
                  <a:schemeClr val="bg1"/>
                </a:solidFill>
                <a:effectLst>
                  <a:outerShdw dist="38100" dir="2700000" algn="tl" rotWithShape="0">
                    <a:schemeClr val="accent2"/>
                  </a:outerShdw>
                </a:effectLst>
                <a:latin typeface="Calibri" panose="020F0502020204030204" pitchFamily="34" charset="0"/>
                <a:cs typeface="Calibri" panose="020F0502020204030204" pitchFamily="34" charset="0"/>
              </a:rPr>
            </a:br>
            <a:r>
              <a:rPr lang="ar-SA" sz="4800" b="1" dirty="0" smtClean="0">
                <a:ln w="6600">
                  <a:solidFill>
                    <a:schemeClr val="accent1">
                      <a:lumMod val="75000"/>
                    </a:schemeClr>
                  </a:solidFill>
                  <a:prstDash val="solid"/>
                </a:ln>
                <a:solidFill>
                  <a:schemeClr val="bg1"/>
                </a:solidFill>
                <a:effectLst>
                  <a:outerShdw dist="38100" dir="2700000" algn="tl" rotWithShape="0">
                    <a:schemeClr val="accent2"/>
                  </a:outerShdw>
                </a:effectLst>
                <a:latin typeface="Calibri" panose="020F0502020204030204" pitchFamily="34" charset="0"/>
                <a:cs typeface="Calibri" panose="020F0502020204030204" pitchFamily="34" charset="0"/>
              </a:rPr>
              <a:t>مشرفة النشاط : عواطف الشيخ .</a:t>
            </a:r>
            <a:endParaRPr lang="ar-SA" sz="4800" b="1" dirty="0">
              <a:ln w="6600">
                <a:solidFill>
                  <a:schemeClr val="accent1">
                    <a:lumMod val="75000"/>
                  </a:schemeClr>
                </a:solidFill>
                <a:prstDash val="solid"/>
              </a:ln>
              <a:solidFill>
                <a:schemeClr val="bg1"/>
              </a:solidFill>
              <a:effectLst>
                <a:outerShdw dist="38100" dir="2700000" algn="tl" rotWithShape="0">
                  <a:schemeClr val="accent2"/>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679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733426" y="1838323"/>
            <a:ext cx="10429874" cy="3046988"/>
          </a:xfrm>
          <a:prstGeom prst="rect">
            <a:avLst/>
          </a:prstGeom>
          <a:noFill/>
          <a:ln>
            <a:noFill/>
          </a:ln>
        </p:spPr>
        <p:txBody>
          <a:bodyPr wrap="square" rtlCol="1">
            <a:spAutoFit/>
          </a:bodyPr>
          <a:lstStyle/>
          <a:p>
            <a:pPr algn="ctr"/>
            <a:r>
              <a:rPr lang="ar-SA" sz="4800" b="1" spc="50" dirty="0">
                <a:ln w="9525" cmpd="sng">
                  <a:solidFill>
                    <a:schemeClr val="accent1"/>
                  </a:solidFill>
                  <a:prstDash val="solid"/>
                </a:ln>
                <a:solidFill>
                  <a:srgbClr val="70AD47">
                    <a:tint val="1000"/>
                  </a:srgbClr>
                </a:solidFill>
                <a:effectLst>
                  <a:glow rad="38100">
                    <a:schemeClr val="accent1">
                      <a:alpha val="40000"/>
                    </a:schemeClr>
                  </a:glow>
                </a:effectLst>
              </a:rPr>
              <a:t>اليوم العالمي للفضاء لعام 1441 هـ </a:t>
            </a:r>
            <a:br>
              <a:rPr lang="ar-SA" sz="4800" b="1" spc="50" dirty="0">
                <a:ln w="9525" cmpd="sng">
                  <a:solidFill>
                    <a:schemeClr val="accent1"/>
                  </a:solidFill>
                  <a:prstDash val="solid"/>
                </a:ln>
                <a:solidFill>
                  <a:srgbClr val="70AD47">
                    <a:tint val="1000"/>
                  </a:srgbClr>
                </a:solidFill>
                <a:effectLst>
                  <a:glow rad="38100">
                    <a:schemeClr val="accent1">
                      <a:alpha val="40000"/>
                    </a:schemeClr>
                  </a:glow>
                </a:effectLst>
              </a:rPr>
            </a:br>
            <a:r>
              <a:rPr lang="ar-SA" sz="4800" b="1" spc="50" dirty="0">
                <a:ln w="9525" cmpd="sng">
                  <a:solidFill>
                    <a:schemeClr val="accent1"/>
                  </a:solidFill>
                  <a:prstDash val="solid"/>
                </a:ln>
                <a:solidFill>
                  <a:srgbClr val="70AD47">
                    <a:tint val="1000"/>
                  </a:srgbClr>
                </a:solidFill>
                <a:effectLst>
                  <a:glow rad="38100">
                    <a:schemeClr val="accent1">
                      <a:alpha val="40000"/>
                    </a:schemeClr>
                  </a:glow>
                </a:effectLst>
              </a:rPr>
              <a:t>ابتدائية السابعة والخمسون </a:t>
            </a:r>
            <a:br>
              <a:rPr lang="ar-SA" sz="4800" b="1" spc="50" dirty="0">
                <a:ln w="9525" cmpd="sng">
                  <a:solidFill>
                    <a:schemeClr val="accent1"/>
                  </a:solidFill>
                  <a:prstDash val="solid"/>
                </a:ln>
                <a:solidFill>
                  <a:srgbClr val="70AD47">
                    <a:tint val="1000"/>
                  </a:srgbClr>
                </a:solidFill>
                <a:effectLst>
                  <a:glow rad="38100">
                    <a:schemeClr val="accent1">
                      <a:alpha val="40000"/>
                    </a:schemeClr>
                  </a:glow>
                </a:effectLst>
              </a:rPr>
            </a:br>
            <a:r>
              <a:rPr lang="ar-SA" sz="4800" b="1" spc="50" dirty="0">
                <a:ln w="9525" cmpd="sng">
                  <a:solidFill>
                    <a:schemeClr val="accent1"/>
                  </a:solidFill>
                  <a:prstDash val="solid"/>
                </a:ln>
                <a:solidFill>
                  <a:srgbClr val="70AD47">
                    <a:tint val="1000"/>
                  </a:srgbClr>
                </a:solidFill>
                <a:effectLst>
                  <a:glow rad="38100">
                    <a:schemeClr val="accent1">
                      <a:alpha val="40000"/>
                    </a:schemeClr>
                  </a:glow>
                </a:effectLst>
              </a:rPr>
              <a:t>قائدة المدرسة / آمنة سردار. </a:t>
            </a:r>
            <a:br>
              <a:rPr lang="ar-SA" sz="4800" b="1" spc="50" dirty="0">
                <a:ln w="9525" cmpd="sng">
                  <a:solidFill>
                    <a:schemeClr val="accent1"/>
                  </a:solidFill>
                  <a:prstDash val="solid"/>
                </a:ln>
                <a:solidFill>
                  <a:srgbClr val="70AD47">
                    <a:tint val="1000"/>
                  </a:srgbClr>
                </a:solidFill>
                <a:effectLst>
                  <a:glow rad="38100">
                    <a:schemeClr val="accent1">
                      <a:alpha val="40000"/>
                    </a:schemeClr>
                  </a:glow>
                </a:effectLst>
              </a:rPr>
            </a:br>
            <a:r>
              <a:rPr lang="ar-SA" sz="4800" b="1" spc="50" dirty="0">
                <a:ln w="9525" cmpd="sng">
                  <a:solidFill>
                    <a:schemeClr val="accent1"/>
                  </a:solidFill>
                  <a:prstDash val="solid"/>
                </a:ln>
                <a:solidFill>
                  <a:srgbClr val="70AD47">
                    <a:tint val="1000"/>
                  </a:srgbClr>
                </a:solidFill>
                <a:effectLst>
                  <a:glow rad="38100">
                    <a:schemeClr val="accent1">
                      <a:alpha val="40000"/>
                    </a:schemeClr>
                  </a:glow>
                </a:effectLst>
              </a:rPr>
              <a:t>رائدة النشاط / عواطف الشيخ .</a:t>
            </a:r>
          </a:p>
        </p:txBody>
      </p:sp>
    </p:spTree>
    <p:extLst>
      <p:ext uri="{BB962C8B-B14F-4D97-AF65-F5344CB8AC3E}">
        <p14:creationId xmlns:p14="http://schemas.microsoft.com/office/powerpoint/2010/main" val="2905021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xmlns="" id="{3A99D260-CDD6-447E-8037-10D0B23EE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1" cy="6904348"/>
          </a:xfrm>
          <a:prstGeom prst="rect">
            <a:avLst/>
          </a:prstGeom>
        </p:spPr>
      </p:pic>
    </p:spTree>
    <p:extLst>
      <p:ext uri="{BB962C8B-B14F-4D97-AF65-F5344CB8AC3E}">
        <p14:creationId xmlns:p14="http://schemas.microsoft.com/office/powerpoint/2010/main" val="1656237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عنصر في الخارج, خارجي, ليلة, مياه&#10;&#10;تم إنشاء الوصف تلقائياً">
            <a:extLst>
              <a:ext uri="{FF2B5EF4-FFF2-40B4-BE49-F238E27FC236}">
                <a16:creationId xmlns:a16="http://schemas.microsoft.com/office/drawing/2014/main" xmlns="" id="{D4810CA5-2FA7-477F-96E1-A835900ED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7379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مستطيل 3">
            <a:extLst>
              <a:ext uri="{FF2B5EF4-FFF2-40B4-BE49-F238E27FC236}">
                <a16:creationId xmlns:a16="http://schemas.microsoft.com/office/drawing/2014/main" xmlns="" id="{D0AD48A4-4865-4873-9EAF-602665569526}"/>
              </a:ext>
            </a:extLst>
          </p:cNvPr>
          <p:cNvSpPr/>
          <p:nvPr/>
        </p:nvSpPr>
        <p:spPr>
          <a:xfrm>
            <a:off x="161364" y="1334781"/>
            <a:ext cx="11869271" cy="4339650"/>
          </a:xfrm>
          <a:prstGeom prst="rect">
            <a:avLst/>
          </a:prstGeom>
          <a:noFill/>
          <a:ln w="57150">
            <a:noFill/>
          </a:ln>
        </p:spPr>
        <p:txBody>
          <a:bodyPr wrap="square" lIns="91440" tIns="45720" rIns="91440" bIns="45720">
            <a:spAutoFit/>
          </a:bodyPr>
          <a:lstStyle/>
          <a:p>
            <a:pPr algn="ctr"/>
            <a:r>
              <a:rPr lang="ar-SA" sz="13800" b="1" spc="50" dirty="0">
                <a:ln w="9525" cmpd="sng">
                  <a:solidFill>
                    <a:schemeClr val="accent1"/>
                  </a:solidFill>
                  <a:prstDash val="solid"/>
                </a:ln>
                <a:solidFill>
                  <a:srgbClr val="70AD47">
                    <a:tint val="1000"/>
                  </a:srgbClr>
                </a:solidFill>
                <a:effectLst>
                  <a:glow rad="38100">
                    <a:schemeClr val="accent1">
                      <a:alpha val="40000"/>
                    </a:schemeClr>
                  </a:glow>
                </a:effectLst>
              </a:rPr>
              <a:t>ماهي هيئة الفضاء السعودية؟</a:t>
            </a:r>
          </a:p>
        </p:txBody>
      </p:sp>
    </p:spTree>
    <p:extLst>
      <p:ext uri="{BB962C8B-B14F-4D97-AF65-F5344CB8AC3E}">
        <p14:creationId xmlns:p14="http://schemas.microsoft.com/office/powerpoint/2010/main" val="180347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xmlns="" id="{1D943E48-E29C-4C2B-A625-B068CA7328A9}"/>
              </a:ext>
            </a:extLst>
          </p:cNvPr>
          <p:cNvSpPr/>
          <p:nvPr/>
        </p:nvSpPr>
        <p:spPr>
          <a:xfrm>
            <a:off x="700724" y="78048"/>
            <a:ext cx="8471555" cy="2410916"/>
          </a:xfrm>
          <a:prstGeom prst="rect">
            <a:avLst/>
          </a:prstGeom>
        </p:spPr>
        <p:txBody>
          <a:bodyPr wrap="square">
            <a:spAutoFit/>
          </a:bodyPr>
          <a:lstStyle/>
          <a:p>
            <a:pPr algn="r">
              <a:spcAft>
                <a:spcPts val="751"/>
              </a:spcAft>
            </a:pPr>
            <a:r>
              <a:rPr lang="ar-SA" sz="3600" dirty="0">
                <a:ln w="0"/>
                <a:solidFill>
                  <a:schemeClr val="accent1"/>
                </a:solidFill>
                <a:effectLst>
                  <a:outerShdw blurRad="38100" dist="25400" dir="5400000" algn="ctr" rotWithShape="0">
                    <a:srgbClr val="6E747A">
                      <a:alpha val="43000"/>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هي هيئة سعودية، تم إنشاؤها في 20 ربيع الثاني 1440 هـ الموافق 27 ديسمبر 2018 وتُعنى هذه الهيئة بكل ما يتعلق بالنشاط الفضائي، أول رئيس لها هو الأمير سلطان بن سلمان بن عبد العزيز.</a:t>
            </a:r>
          </a:p>
          <a:p>
            <a:pPr algn="r">
              <a:spcAft>
                <a:spcPts val="751"/>
              </a:spcAft>
            </a:pPr>
            <a:endParaRPr lang="en-US" sz="3600" dirty="0">
              <a:ln w="0"/>
              <a:solidFill>
                <a:schemeClr val="accent1"/>
              </a:solidFill>
              <a:effectLst>
                <a:outerShdw blurRad="38100" dist="25400" dir="5400000" algn="ctr" rotWithShape="0">
                  <a:srgbClr val="6E747A">
                    <a:alpha val="43000"/>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4" name="مستطيل 3">
            <a:extLst>
              <a:ext uri="{FF2B5EF4-FFF2-40B4-BE49-F238E27FC236}">
                <a16:creationId xmlns:a16="http://schemas.microsoft.com/office/drawing/2014/main" xmlns="" id="{5818DAB8-6AFD-4166-9497-41735DC68384}"/>
              </a:ext>
            </a:extLst>
          </p:cNvPr>
          <p:cNvSpPr/>
          <p:nvPr/>
        </p:nvSpPr>
        <p:spPr>
          <a:xfrm>
            <a:off x="700723" y="1778585"/>
            <a:ext cx="8606672" cy="5180905"/>
          </a:xfrm>
          <a:prstGeom prst="rect">
            <a:avLst/>
          </a:prstGeom>
        </p:spPr>
        <p:txBody>
          <a:bodyPr wrap="square">
            <a:spAutoFit/>
          </a:bodyPr>
          <a:lstStyle/>
          <a:p>
            <a:pPr algn="r">
              <a:spcAft>
                <a:spcPts val="751"/>
              </a:spcAft>
            </a:pPr>
            <a:r>
              <a:rPr lang="ar-SA" sz="3600" dirty="0">
                <a:ln w="0"/>
                <a:solidFill>
                  <a:schemeClr val="accent1"/>
                </a:solidFill>
                <a:effectLst>
                  <a:outerShdw blurRad="38100" dist="25400" dir="5400000" algn="ctr" rotWithShape="0">
                    <a:srgbClr val="6E747A">
                      <a:alpha val="43000"/>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استشعرت المملكة العربية السعودية، أهمية إنشاء هيئة تنظيمية وطنية تُعنى بمجال الفضاء، وتصبح مرجعاً للجهات والشركات كافة التي تعمل في هذا المجال، وهو ما سيعزز من الابتكار وخلق الفرص وتحقيق الفائدة من هذا القطاع لصالح الاقتصاد السعودي.</a:t>
            </a:r>
            <a:endParaRPr lang="en-US" sz="3600" dirty="0">
              <a:ln w="0"/>
              <a:solidFill>
                <a:schemeClr val="accent1"/>
              </a:solidFill>
              <a:effectLst>
                <a:outerShdw blurRad="38100" dist="25400" dir="5400000" algn="ctr" rotWithShape="0">
                  <a:srgbClr val="6E747A">
                    <a:alpha val="43000"/>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r"/>
            <a:r>
              <a:rPr lang="ar-SA" sz="3600" dirty="0">
                <a:ln w="0"/>
                <a:solidFill>
                  <a:schemeClr val="accent1"/>
                </a:solidFill>
                <a:effectLst>
                  <a:outerShdw blurRad="38100" dist="25400" dir="5400000" algn="ctr" rotWithShape="0">
                    <a:srgbClr val="6E747A">
                      <a:alpha val="43000"/>
                    </a:srgbClr>
                  </a:outerShdw>
                </a:effectLst>
                <a:latin typeface="Arabic Typesetting" panose="03020402040406030203" pitchFamily="66" charset="-78"/>
                <a:ea typeface="Calibri" panose="020F0502020204030204" pitchFamily="34" charset="0"/>
                <a:cs typeface="Arabic Typesetting" panose="03020402040406030203" pitchFamily="66" charset="-78"/>
              </a:rPr>
              <a:t>ومن المنتظر أن تعمل الهيئة على جعل المملكة من أهم المناطق الجاذبة التي تشجع المستثمرين والشركات الأجنبية على الاستثمار في هذا المجال، خاصة مع تزايد الطلب عليه، إضافة إلى تحقيق الامتياز التنظيمي لتقديم أفضل خدمة للجهات المعنية في قطاع الفضاء وتطوير هذا وتمكينه، وأن اهتمام المملكة بالفضاء سيساعد على تنويع المجالات الاقتصادية</a:t>
            </a:r>
            <a:endParaRPr lang="ar-SA" sz="3600" dirty="0">
              <a:ln w="0"/>
              <a:solidFill>
                <a:schemeClr val="accent1"/>
              </a:solidFill>
              <a:effectLst>
                <a:outerShdw blurRad="38100" dist="25400" dir="5400000" algn="ctr" rotWithShape="0">
                  <a:srgbClr val="6E747A">
                    <a:alpha val="43000"/>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903985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a:extLst>
              <a:ext uri="{FF2B5EF4-FFF2-40B4-BE49-F238E27FC236}">
                <a16:creationId xmlns:a16="http://schemas.microsoft.com/office/drawing/2014/main" xmlns="" id="{685FAC57-A885-414D-AE76-8561F8D3B9C2}"/>
              </a:ext>
            </a:extLst>
          </p:cNvPr>
          <p:cNvGraphicFramePr/>
          <p:nvPr>
            <p:extLst>
              <p:ext uri="{D42A27DB-BD31-4B8C-83A1-F6EECF244321}">
                <p14:modId xmlns:p14="http://schemas.microsoft.com/office/powerpoint/2010/main" val="198866243"/>
              </p:ext>
            </p:extLst>
          </p:nvPr>
        </p:nvGraphicFramePr>
        <p:xfrm>
          <a:off x="622169" y="848413"/>
          <a:ext cx="8772163" cy="5363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9818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192000" cy="6877563"/>
          </a:xfrm>
        </p:spPr>
      </p:pic>
      <p:sp>
        <p:nvSpPr>
          <p:cNvPr id="6" name="مستطيل 3">
            <a:extLst>
              <a:ext uri="{FF2B5EF4-FFF2-40B4-BE49-F238E27FC236}">
                <a16:creationId xmlns:a16="http://schemas.microsoft.com/office/drawing/2014/main" xmlns="" id="{D0AD48A4-4865-4873-9EAF-602665569526}"/>
              </a:ext>
            </a:extLst>
          </p:cNvPr>
          <p:cNvSpPr/>
          <p:nvPr/>
        </p:nvSpPr>
        <p:spPr>
          <a:xfrm>
            <a:off x="326607" y="1178777"/>
            <a:ext cx="11538788" cy="4339650"/>
          </a:xfrm>
          <a:prstGeom prst="rect">
            <a:avLst/>
          </a:prstGeom>
          <a:noFill/>
          <a:ln>
            <a:noFill/>
          </a:ln>
        </p:spPr>
        <p:txBody>
          <a:bodyPr wrap="square" lIns="91440" tIns="45720" rIns="91440" bIns="45720">
            <a:spAutoFit/>
          </a:bodyPr>
          <a:lstStyle/>
          <a:p>
            <a:pPr algn="ctr"/>
            <a:r>
              <a:rPr lang="ar-SA" sz="13800" b="1" spc="50" dirty="0">
                <a:ln w="9525" cmpd="sng">
                  <a:solidFill>
                    <a:schemeClr val="accent1"/>
                  </a:solidFill>
                  <a:prstDash val="solid"/>
                </a:ln>
                <a:solidFill>
                  <a:srgbClr val="70AD47">
                    <a:tint val="1000"/>
                  </a:srgbClr>
                </a:solidFill>
                <a:effectLst>
                  <a:glow rad="38100">
                    <a:schemeClr val="accent1">
                      <a:alpha val="40000"/>
                    </a:schemeClr>
                  </a:glow>
                </a:effectLst>
              </a:rPr>
              <a:t>ماهي اهداف هيئة الفضاء السعودية؟</a:t>
            </a:r>
          </a:p>
        </p:txBody>
      </p:sp>
    </p:spTree>
    <p:extLst>
      <p:ext uri="{BB962C8B-B14F-4D97-AF65-F5344CB8AC3E}">
        <p14:creationId xmlns:p14="http://schemas.microsoft.com/office/powerpoint/2010/main" val="2576243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a:extLst>
              <a:ext uri="{FF2B5EF4-FFF2-40B4-BE49-F238E27FC236}">
                <a16:creationId xmlns:a16="http://schemas.microsoft.com/office/drawing/2014/main" xmlns="" id="{E2CED5C6-7887-4610-B73F-E178B7387CCA}"/>
              </a:ext>
            </a:extLst>
          </p:cNvPr>
          <p:cNvGraphicFramePr/>
          <p:nvPr>
            <p:extLst>
              <p:ext uri="{D42A27DB-BD31-4B8C-83A1-F6EECF244321}">
                <p14:modId xmlns:p14="http://schemas.microsoft.com/office/powerpoint/2010/main" val="4127064370"/>
              </p:ext>
            </p:extLst>
          </p:nvPr>
        </p:nvGraphicFramePr>
        <p:xfrm>
          <a:off x="442451" y="513881"/>
          <a:ext cx="10560791" cy="5987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4153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a:extLst>
              <a:ext uri="{FF2B5EF4-FFF2-40B4-BE49-F238E27FC236}">
                <a16:creationId xmlns:a16="http://schemas.microsoft.com/office/drawing/2014/main" xmlns="" id="{27A1FE47-F9B6-4701-9A1D-4788E63411B8}"/>
              </a:ext>
            </a:extLst>
          </p:cNvPr>
          <p:cNvGraphicFramePr/>
          <p:nvPr>
            <p:extLst>
              <p:ext uri="{D42A27DB-BD31-4B8C-83A1-F6EECF244321}">
                <p14:modId xmlns:p14="http://schemas.microsoft.com/office/powerpoint/2010/main" val="1090015567"/>
              </p:ext>
            </p:extLst>
          </p:nvPr>
        </p:nvGraphicFramePr>
        <p:xfrm>
          <a:off x="0" y="0"/>
          <a:ext cx="9157616" cy="6543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0544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واجهة">
  <a:themeElements>
    <a:clrScheme name="بنفسجي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واجهة">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واجهة">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نسق Office">
  <a:themeElements>
    <a:clrScheme name="بنفسجي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261</TotalTime>
  <Words>343</Words>
  <Application>Microsoft Office PowerPoint</Application>
  <PresentationFormat>Widescreen</PresentationFormat>
  <Paragraphs>27</Paragraphs>
  <Slides>12</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Akhbar MT</vt:lpstr>
      <vt:lpstr>Arabic Typesetting</vt:lpstr>
      <vt:lpstr>Arial</vt:lpstr>
      <vt:lpstr>Calibri</vt:lpstr>
      <vt:lpstr>Calibri Light</vt:lpstr>
      <vt:lpstr>inherit</vt:lpstr>
      <vt:lpstr>Tahoma</vt:lpstr>
      <vt:lpstr>Times New Roman</vt:lpstr>
      <vt:lpstr>Trebuchet MS</vt:lpstr>
      <vt:lpstr>Wingdings 3</vt:lpstr>
      <vt:lpstr>واجهة</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مشرفة النشاط : عواطف الشيخ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rahafalii@hotmail.com</dc:creator>
  <cp:lastModifiedBy>Windows User</cp:lastModifiedBy>
  <cp:revision>33</cp:revision>
  <dcterms:created xsi:type="dcterms:W3CDTF">2019-01-30T15:30:53Z</dcterms:created>
  <dcterms:modified xsi:type="dcterms:W3CDTF">2019-10-13T12:31:00Z</dcterms:modified>
</cp:coreProperties>
</file>